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B9EFFF9-F225-EBAB-8F3C-7710AFF0D1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316347C-97F7-1163-D821-DCBE6E4C74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8CE6D8-D344-DB31-4E44-4EEAFCE42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146EC-AD92-4A4F-8F26-5226CF9C1090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6C6CDDA-9ACB-69E7-4FBC-45AA9FEEB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55F4927-928E-013F-8D2F-D147187DB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2CD3A-93ED-4D55-A0DD-5E93066914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1042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AA96A73-BB2B-0247-B546-39FE9E2DC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E4A3E4E-96FB-433F-8DB7-72C601E622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59EFF00-37D2-22CB-6B32-C6509D9E1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146EC-AD92-4A4F-8F26-5226CF9C1090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A997D22-A856-117B-33CD-8EADC76B6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D8226EC-DCDA-ED08-B42A-FEDBA4D96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2CD3A-93ED-4D55-A0DD-5E93066914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2471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CAEA854-846E-A1F8-3BA0-15D55942B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72433AB-0F0C-2996-C970-5E25C4CB92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FD8863E-F05E-9C08-255F-823703115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146EC-AD92-4A4F-8F26-5226CF9C1090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3E7834A-A1EA-0AF4-982D-92173A657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DB981A7-1C50-AA60-D0AF-74B30CFEB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2CD3A-93ED-4D55-A0DD-5E93066914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7082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42A98C-F76F-884B-69E4-B374E6DFE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71D7376-FA37-B630-839F-BB0D027AA0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F47A156-0E9E-8A02-0CB6-5B27C974BC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CE03EAE-AB76-584F-D541-FBCC669A4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146EC-AD92-4A4F-8F26-5226CF9C1090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641999B-30DB-4C6D-1984-466D3CF4B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CC05971-FE86-481A-A5C4-03F985C7F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2CD3A-93ED-4D55-A0DD-5E93066914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259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D05CBB8-4F7A-2814-EC47-55AEABDBD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323BB12-D069-4AB3-FA41-3C85ADA6FE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B83949F-3F5C-D50A-CC28-52213207C7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C8129B9-5CC0-FFB0-F15F-313460B503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D292685-B7FA-834B-3CCA-E2C6FE5575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1FA04DD4-BF12-20AF-FCC1-F3962E3E8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146EC-AD92-4A4F-8F26-5226CF9C1090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74FD276-2BBC-F95C-96BE-47E3262B1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ADB361F-AF17-07F1-2E83-3A5179201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2CD3A-93ED-4D55-A0DD-5E93066914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4460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597CC62-9D72-2931-B82F-926CBB1DB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949AC96-2CF8-AD95-87C8-E0B607F4C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146EC-AD92-4A4F-8F26-5226CF9C1090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D3D196F-85FC-7C5E-956C-4CC954279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DD18DE3-429E-DEB7-C4B4-CDC77578C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2CD3A-93ED-4D55-A0DD-5E93066914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3443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F7667554-6DE3-A9A1-41FD-72062DB73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146EC-AD92-4A4F-8F26-5226CF9C1090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AE4AFE9-55DD-7950-2501-06E2262F4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4FC640B-CE32-7EB3-AB7A-05139064C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2CD3A-93ED-4D55-A0DD-5E93066914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9122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AA84BCF-2EDA-3887-2BBC-D224FF9C5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FEDB50E-A1B0-7168-B4DB-482D85BBD9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C3BF826-6317-2890-8295-28FD127350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DF69CEA-3021-6BEA-8017-A79C4B78D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146EC-AD92-4A4F-8F26-5226CF9C1090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67974F4-8D71-CBEA-5D50-3102634EE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972D490-1175-1765-D9FF-A3FF168A6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2CD3A-93ED-4D55-A0DD-5E93066914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4816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4280363-46CB-7BA1-E9F8-136AC8767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017E1AD-4A5A-F06B-296F-B7D26A582B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89AFDA3-0F74-563A-9B58-A9042CFD6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826B97B-4815-BA8D-4D80-FEDCD9FAB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146EC-AD92-4A4F-8F26-5226CF9C1090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D244C7C-B5F6-CB36-BB99-EE3405121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8948084-9685-A985-753F-AF764708B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2CD3A-93ED-4D55-A0DD-5E93066914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6791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C30B743-BABB-7018-1405-F8899250E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DF2A806-D3CA-5B8D-B198-29F17D7D50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4140D85-E16D-BE42-C9C7-C43CE7254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146EC-AD92-4A4F-8F26-5226CF9C1090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AFA42E8-8C5E-C346-1F6B-C393879AC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0CF5415-B863-2428-F434-048031265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2CD3A-93ED-4D55-A0DD-5E93066914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1638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DBB96BE-09FF-68A3-FF14-89579E7E1E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8B38BF6-1023-F041-D06C-C5CB7AF809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7AD43C6-C4A0-50DA-D75E-46B1FDD46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146EC-AD92-4A4F-8F26-5226CF9C1090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8B8E9F0-21AF-77A4-342F-C051CAF72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95B7551-6A22-6CFD-1304-91463EE21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2CD3A-93ED-4D55-A0DD-5E93066914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9563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24A8D052-B2B5-476B-E874-97B3A3A1B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EA7912F-6C73-778B-C1E3-1C64B8DC3A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5E1BE9C-ABE8-6726-AA22-0099376048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E146EC-AD92-4A4F-8F26-5226CF9C1090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43BE500-5C97-0CE8-8278-47E5EB33F4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DC1071C-C5CF-8257-EA6E-DEEF119249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F2CD3A-93ED-4D55-A0DD-5E93066914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504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4318C297-C1A8-885D-8D6E-00D731D8F1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33791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98CE8D1-13DB-A4E6-B62A-5F55B72EC633}"/>
              </a:ext>
            </a:extLst>
          </p:cNvPr>
          <p:cNvSpPr txBox="1"/>
          <p:nvPr/>
        </p:nvSpPr>
        <p:spPr>
          <a:xfrm>
            <a:off x="6931742" y="1278194"/>
            <a:ext cx="273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・・・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B761A4D-2B4E-170E-BC5C-73646D815494}"/>
              </a:ext>
            </a:extLst>
          </p:cNvPr>
          <p:cNvSpPr txBox="1"/>
          <p:nvPr/>
        </p:nvSpPr>
        <p:spPr>
          <a:xfrm>
            <a:off x="6931742" y="2556388"/>
            <a:ext cx="273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・・・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99C4F15-0257-59E9-622F-4BB97E0221D3}"/>
              </a:ext>
            </a:extLst>
          </p:cNvPr>
          <p:cNvSpPr txBox="1"/>
          <p:nvPr/>
        </p:nvSpPr>
        <p:spPr>
          <a:xfrm>
            <a:off x="6931742" y="3562949"/>
            <a:ext cx="273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・・・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D43BEFD-3D0F-C4E7-CB3A-A5FAD53037AD}"/>
              </a:ext>
            </a:extLst>
          </p:cNvPr>
          <p:cNvSpPr txBox="1"/>
          <p:nvPr/>
        </p:nvSpPr>
        <p:spPr>
          <a:xfrm>
            <a:off x="6931742" y="4569510"/>
            <a:ext cx="273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・・・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FDEA3E9-1778-5E29-C5E0-8144286BAFD9}"/>
              </a:ext>
            </a:extLst>
          </p:cNvPr>
          <p:cNvSpPr txBox="1"/>
          <p:nvPr/>
        </p:nvSpPr>
        <p:spPr>
          <a:xfrm>
            <a:off x="6931742" y="5701650"/>
            <a:ext cx="273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・・・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4B3A49-84C9-C8E9-AB76-220A644CDE1F}"/>
              </a:ext>
            </a:extLst>
          </p:cNvPr>
          <p:cNvSpPr txBox="1"/>
          <p:nvPr/>
        </p:nvSpPr>
        <p:spPr>
          <a:xfrm>
            <a:off x="7172632" y="230437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・・・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5A8DCA6-0923-E470-5B54-F7150F9E2798}"/>
              </a:ext>
            </a:extLst>
          </p:cNvPr>
          <p:cNvSpPr txBox="1"/>
          <p:nvPr/>
        </p:nvSpPr>
        <p:spPr>
          <a:xfrm>
            <a:off x="10601632" y="230437"/>
            <a:ext cx="1305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・・・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07AFB1C-09C2-7B00-8EC3-2411F8BFCA1E}"/>
              </a:ext>
            </a:extLst>
          </p:cNvPr>
          <p:cNvSpPr txBox="1"/>
          <p:nvPr/>
        </p:nvSpPr>
        <p:spPr>
          <a:xfrm>
            <a:off x="9780639" y="1278194"/>
            <a:ext cx="1305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・・・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A961035-AC09-11CD-2CE6-7CFAF7F3171C}"/>
              </a:ext>
            </a:extLst>
          </p:cNvPr>
          <p:cNvSpPr txBox="1"/>
          <p:nvPr/>
        </p:nvSpPr>
        <p:spPr>
          <a:xfrm>
            <a:off x="9780638" y="2556388"/>
            <a:ext cx="1305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・・・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CF71F62-6425-916C-9E85-E482DAC4C344}"/>
              </a:ext>
            </a:extLst>
          </p:cNvPr>
          <p:cNvSpPr txBox="1"/>
          <p:nvPr/>
        </p:nvSpPr>
        <p:spPr>
          <a:xfrm>
            <a:off x="9780637" y="3562949"/>
            <a:ext cx="1305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・・・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BAA47BA-039F-9D7E-0AF2-9EA688146F21}"/>
              </a:ext>
            </a:extLst>
          </p:cNvPr>
          <p:cNvSpPr txBox="1"/>
          <p:nvPr/>
        </p:nvSpPr>
        <p:spPr>
          <a:xfrm>
            <a:off x="9780637" y="4569510"/>
            <a:ext cx="1305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・・・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AD3CA42-ACA8-5564-B69F-A1106F5961BC}"/>
              </a:ext>
            </a:extLst>
          </p:cNvPr>
          <p:cNvSpPr txBox="1"/>
          <p:nvPr/>
        </p:nvSpPr>
        <p:spPr>
          <a:xfrm>
            <a:off x="9780637" y="5701650"/>
            <a:ext cx="1305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・・・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9E26CEC-5A3D-35D1-4DE0-2B1CB0AA7DD2}"/>
              </a:ext>
            </a:extLst>
          </p:cNvPr>
          <p:cNvSpPr txBox="1"/>
          <p:nvPr/>
        </p:nvSpPr>
        <p:spPr>
          <a:xfrm>
            <a:off x="11494362" y="2207715"/>
            <a:ext cx="461665" cy="92333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dirty="0"/>
              <a:t>・・・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94728D6-762C-65C7-C9CF-C6D41DAD99F4}"/>
              </a:ext>
            </a:extLst>
          </p:cNvPr>
          <p:cNvSpPr txBox="1"/>
          <p:nvPr/>
        </p:nvSpPr>
        <p:spPr>
          <a:xfrm>
            <a:off x="11494361" y="4569510"/>
            <a:ext cx="461665" cy="92333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dirty="0"/>
              <a:t>・・・</a:t>
            </a:r>
          </a:p>
        </p:txBody>
      </p:sp>
    </p:spTree>
    <p:extLst>
      <p:ext uri="{BB962C8B-B14F-4D97-AF65-F5344CB8AC3E}">
        <p14:creationId xmlns:p14="http://schemas.microsoft.com/office/powerpoint/2010/main" val="13393383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42</Words>
  <Application>Microsoft Office PowerPoint</Application>
  <PresentationFormat>ワイド画面</PresentationFormat>
  <Paragraphs>14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丸山　雄大</dc:creator>
  <cp:lastModifiedBy>丸山　雄大</cp:lastModifiedBy>
  <cp:revision>3</cp:revision>
  <dcterms:created xsi:type="dcterms:W3CDTF">2026-09-04T06:43:08Z</dcterms:created>
  <dcterms:modified xsi:type="dcterms:W3CDTF">2026-09-04T09:34:39Z</dcterms:modified>
</cp:coreProperties>
</file>