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1" r:id="rId4"/>
  </p:sldMasterIdLst>
  <p:notesMasterIdLst>
    <p:notesMasterId r:id="rId6"/>
  </p:notesMasterIdLst>
  <p:handoutMasterIdLst>
    <p:handoutMasterId r:id="rId7"/>
  </p:handoutMasterIdLst>
  <p:sldIdLst>
    <p:sldId id="433" r:id="rId5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事業計画" id="{7457F2B2-F804-447B-BC74-97C87D925E28}">
          <p14:sldIdLst>
            <p14:sldId id="43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B7D398"/>
    <a:srgbClr val="FFCC99"/>
    <a:srgbClr val="47A477"/>
    <a:srgbClr val="F2F2F2"/>
    <a:srgbClr val="FFCCCC"/>
    <a:srgbClr val="CCECFF"/>
    <a:srgbClr val="3B8964"/>
    <a:srgbClr val="E2EDD6"/>
    <a:srgbClr val="FFE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1461AB-11DE-4A9E-8675-9408C75AB220}" v="1" dt="2024-02-06T02:07:02.3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23" autoAdjust="0"/>
    <p:restoredTop sz="84471" autoAdjust="0"/>
  </p:normalViewPr>
  <p:slideViewPr>
    <p:cSldViewPr>
      <p:cViewPr varScale="1">
        <p:scale>
          <a:sx n="90" d="100"/>
          <a:sy n="90" d="100"/>
        </p:scale>
        <p:origin x="128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" y="2"/>
            <a:ext cx="2895734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ea typeface="Meiryo UI" panose="020B0604030504040204" pitchFamily="50" charset="-128"/>
            </a:endParaRPr>
          </a:p>
        </p:txBody>
      </p:sp>
      <p:sp>
        <p:nvSpPr>
          <p:cNvPr id="1219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10177" y="2"/>
            <a:ext cx="2895733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ea typeface="Meiryo UI" panose="020B0604030504040204" pitchFamily="50" charset="-128"/>
            </a:endParaRPr>
          </a:p>
        </p:txBody>
      </p:sp>
      <p:sp>
        <p:nvSpPr>
          <p:cNvPr id="1220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1" y="9373078"/>
            <a:ext cx="2895734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ea typeface="Meiryo UI" panose="020B0604030504040204" pitchFamily="50" charset="-128"/>
            </a:endParaRPr>
          </a:p>
        </p:txBody>
      </p:sp>
      <p:sp>
        <p:nvSpPr>
          <p:cNvPr id="1221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10177" y="9373078"/>
            <a:ext cx="2895733" cy="4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/>
            </a:lvl1pPr>
          </a:lstStyle>
          <a:p>
            <a:pPr>
              <a:defRPr/>
            </a:pPr>
            <a:fld id="{4B53F7E7-4D7A-4BA0-8145-D9EED7F0E647}" type="slidenum">
              <a:rPr lang="en-US" altLang="ja-JP">
                <a:ea typeface="Meiryo UI" panose="020B0604030504040204" pitchFamily="50" charset="-128"/>
              </a:rPr>
              <a:pPr>
                <a:defRPr/>
              </a:pPr>
              <a:t>‹#›</a:t>
            </a:fld>
            <a:endParaRPr lang="en-US" altLang="ja-JP" dirty="0"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4796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" y="0"/>
            <a:ext cx="2919302" cy="4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12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891" y="0"/>
            <a:ext cx="2919302" cy="4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>
                <a:latin typeface="Arial" charset="0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1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901700" y="741363"/>
            <a:ext cx="4930775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4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2477" y="4686539"/>
            <a:ext cx="5390810" cy="4440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215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1" y="9371501"/>
            <a:ext cx="2919302" cy="49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defTabSz="914254" eaLnBrk="1" hangingPunct="1">
              <a:defRPr sz="1200">
                <a:latin typeface="Arial" charset="0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1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891" y="9371501"/>
            <a:ext cx="2919302" cy="49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 defTabSz="914254" eaLnBrk="1" hangingPunct="1">
              <a:defRPr sz="1200"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6CB5B19B-2A7B-4820-A495-7EA32EFCEBE8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348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B5B19B-2A7B-4820-A495-7EA32EFCEBE8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6899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176323-5E87-E1CD-0A47-3DE022151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99BB6C4-3C55-D8A7-22A5-4AAE5E05B1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71C4FF-2D62-6FD8-0C0D-17849A5B5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298100-7E88-E1FC-4323-E8E8995DC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FB03FE-3A14-5F9D-88EE-10D2279AD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FCEB3-C420-400D-9DF3-AABFEA07EB2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970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2C7A41-61DF-72E1-CFC9-471ECF22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C69D799-3568-010C-6BB5-3AE31D54F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8CDC33-C7A4-0882-1EFD-71A3F43D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5572C3-ADE5-F1A4-B95B-EEA392D90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57425D-60AE-1BC2-9B37-59F0003B1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3302656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0D5C877-066D-DAC5-11A0-6ABD96C0AC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6EBD1C-6C41-432D-3467-225DD78BC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B7374C-3008-4502-104E-8CA1D162E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A53A2E-0F83-A931-0DD0-AA2F9D151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9C9214-D1EA-5AC6-3AEB-320010B9E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1535376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55332" y="107107"/>
            <a:ext cx="464400" cy="34792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anchor="ctr"/>
          <a:lstStyle>
            <a:lvl1pPr algn="ctr">
              <a:defRPr/>
            </a:lvl1pPr>
          </a:lstStyle>
          <a:p>
            <a:pPr>
              <a:defRPr/>
            </a:pPr>
            <a:fld id="{ED70751B-34C4-41F7-9A42-B8AF8614956A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6516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D1CECD-5BD1-B038-B89E-8CB618BD9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6980F4-F79E-5602-15F1-1B4631069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37F3A4-B964-5B30-45DD-508D0A447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D71E66-899B-E353-2A1B-FF3CEFA85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40553A-214F-D812-D47C-A082EA4CE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8711424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C97009-22DA-F8FA-4B07-8EB3DA6D1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23F81F-4274-1652-7A97-C388C67DC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7C9FCA-C626-BD3B-2B00-BB9BF1EE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EB596B-CC40-EC55-3FF0-49BD15399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895740-6342-2FDD-DC88-4459C5FAE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8179984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988B9C-EB06-7984-EE49-9F3A855C6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810C24-D9C8-4A9F-638C-13F5F5AA2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AD7DDC-40F7-2644-C6A1-BA24AEF26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036C8B-212E-A502-0E0E-BD251AAA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F7BEBD-0C42-76BF-217F-A6B6A8F21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785C557-C5CE-D4E9-45C3-5F2E1FA5D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9981097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24CCA1-929B-657D-B537-B76A228AC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C4A5C8-FEDB-3935-5A2F-D7F7E03C6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D45D9DD-6063-1DA7-5536-A61758026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9FA74F0-461F-4AED-C788-C077EAA69B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447CBA0-89F6-1843-A3EC-A81815158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A13959B-8475-FED9-3A39-7EEE6D8F8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E00E726-B6F8-B3D6-01BC-FDB6CA4B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4A02B62-7881-F6C6-3AAF-D9662497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8522303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C6F416-E1DA-48AA-A1D6-AE56C69F1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923F278-2993-8563-E735-EB72CC2AB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F4DC2D-21F4-EFEC-F0BF-04E994F58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9E4BE59-1BAF-EDDC-2928-48ED478D9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4059480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326D753-C1C7-62AA-C306-60CC00E4E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5D4742D-5B9C-A4E1-9B24-ACDC69115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003191-21C4-CD3B-3A4B-A8767D2F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3462419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8BBF68-7D97-7B2F-4F3F-E9F14D3FB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F058B7-04D9-B7C5-627D-7A4129AFB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D581FE-4FB8-C8B0-B329-38ED0F316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65780F-B02D-8F4A-D48A-6BDCA757A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11BC6E-16A3-3036-4800-8FB474FAD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A62E20-056F-1C42-AAA8-7E8C1EFF1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976927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F7AFD6-C148-EBB6-8F1A-4712A03A4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FA3E244-9A18-3851-21FF-181F58CC90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BDEDD5A-E170-FF8F-ED1E-D6A3D6E46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28974F-08D6-FBA9-D4C9-AD6B7E1D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5D003C-9CC1-A633-53BD-7680B382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0F1092-A088-6460-2360-6A32511C9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512930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597846A-1746-9125-8D64-1689A8060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562C54-BDAA-5C27-A079-726A1FA23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6069D9-52E9-CBD7-6806-2F7A273FF6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04F6C8-F85B-F5E3-4319-56ECEA01C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3A9499-4ECD-F02E-9C66-4138C79E4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FD9BB62-D0E4-4F2F-9365-A85B5DD33C1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8803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1" name="正方形/長方形 4"/>
          <p:cNvSpPr/>
          <p:nvPr/>
        </p:nvSpPr>
        <p:spPr>
          <a:xfrm>
            <a:off x="0" y="0"/>
            <a:ext cx="9144000" cy="576000"/>
          </a:xfrm>
          <a:prstGeom prst="rect">
            <a:avLst/>
          </a:prstGeom>
          <a:solidFill>
            <a:srgbClr val="FFCC9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（様式第８号の附図）実施方針・</a:t>
            </a:r>
            <a:r>
              <a:rPr kumimoji="0" lang="ja-JP" altLang="en-US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工程計画</a:t>
            </a:r>
            <a:r>
              <a:rPr kumimoji="0" lang="ja-JP" altLang="en-US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735" name="Text Box 4"/>
          <p:cNvSpPr txBox="1">
            <a:spLocks noChangeArrowheads="1"/>
          </p:cNvSpPr>
          <p:nvPr/>
        </p:nvSpPr>
        <p:spPr>
          <a:xfrm>
            <a:off x="0" y="620688"/>
            <a:ext cx="34198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marR="0" lvl="0" indent="-238125" algn="l" defTabSz="914400" rtl="0" eaLnBrk="1" fontAlgn="base" latinLnBrk="0" hangingPunct="1">
              <a:lnSpc>
                <a:spcPct val="100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Wingdings" pitchFamily="2" charset="2"/>
              <a:buChar char="n"/>
              <a:tabLst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工程計画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aphicFrame>
        <p:nvGraphicFramePr>
          <p:cNvPr id="1737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916543"/>
              </p:ext>
            </p:extLst>
          </p:nvPr>
        </p:nvGraphicFramePr>
        <p:xfrm>
          <a:off x="270766" y="1055036"/>
          <a:ext cx="8693722" cy="5326877"/>
        </p:xfrm>
        <a:graphic>
          <a:graphicData uri="http://schemas.openxmlformats.org/drawingml/2006/table">
            <a:tbl>
              <a:tblPr firstRow="1" bandRow="1"/>
              <a:tblGrid>
                <a:gridCol w="1564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7930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2027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48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業務期間　７月上旬から３月末</a:t>
                      </a: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283739"/>
                  </a:ext>
                </a:extLst>
              </a:tr>
              <a:tr h="5041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⑤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65149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⑥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414684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⑦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843807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⑧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312645"/>
                  </a:ext>
                </a:extLst>
              </a:tr>
              <a:tr h="504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⑨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099488"/>
                  </a:ext>
                </a:extLst>
              </a:tr>
            </a:tbl>
          </a:graphicData>
        </a:graphic>
      </p:graphicFrame>
      <p:sp>
        <p:nvSpPr>
          <p:cNvPr id="37" name="Rectangle 66">
            <a:extLst>
              <a:ext uri="{FF2B5EF4-FFF2-40B4-BE49-F238E27FC236}">
                <a16:creationId xmlns:a16="http://schemas.microsoft.com/office/drawing/2014/main" id="{A654FED5-F836-42F5-AD1F-3BB79A348050}"/>
              </a:ext>
            </a:extLst>
          </p:cNvPr>
          <p:cNvSpPr>
            <a:spLocks noChangeArrowheads="1"/>
          </p:cNvSpPr>
          <p:nvPr/>
        </p:nvSpPr>
        <p:spPr>
          <a:xfrm>
            <a:off x="179512" y="1001285"/>
            <a:ext cx="8856984" cy="5740083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A73669D-A3D6-F67A-9D02-D618AC3C1DF7}"/>
              </a:ext>
            </a:extLst>
          </p:cNvPr>
          <p:cNvSpPr txBox="1"/>
          <p:nvPr/>
        </p:nvSpPr>
        <p:spPr>
          <a:xfrm>
            <a:off x="1521283" y="2636912"/>
            <a:ext cx="619268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実施方針に基づき工程計画を作成してください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業務課題、関連業務や調整が必要な機関など、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業務を進める上での重要な事項を記載してください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2110792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548B194553CE947A753A2BAFE4FCD24" ma:contentTypeVersion="6" ma:contentTypeDescription="新しいドキュメントを作成します。" ma:contentTypeScope="" ma:versionID="82e4fa2257321166320b057e2fbecaed">
  <xsd:schema xmlns:xsd="http://www.w3.org/2001/XMLSchema" xmlns:xs="http://www.w3.org/2001/XMLSchema" xmlns:p="http://schemas.microsoft.com/office/2006/metadata/properties" xmlns:ns2="739ba7a8-e412-480e-9281-94e1c4b11449" xmlns:ns3="febad569-ddee-4a79-ac4b-4d5541ec0a28" targetNamespace="http://schemas.microsoft.com/office/2006/metadata/properties" ma:root="true" ma:fieldsID="5142665239b03da2f0e2a25065c9ee8f" ns2:_="" ns3:_="">
    <xsd:import namespace="739ba7a8-e412-480e-9281-94e1c4b11449"/>
    <xsd:import namespace="febad569-ddee-4a79-ac4b-4d5541ec0a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ba7a8-e412-480e-9281-94e1c4b114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ad569-ddee-4a79-ac4b-4d5541ec0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418A782-73DA-4176-9C42-AD22C9E1DF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4B13AD-D99A-430F-A420-B622CD241D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9ba7a8-e412-480e-9281-94e1c4b11449"/>
    <ds:schemaRef ds:uri="febad569-ddee-4a79-ac4b-4d5541ec0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306F79-309E-4519-9DEC-FC333801532A}">
  <ds:schemaRefs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febad569-ddee-4a79-ac4b-4d5541ec0a28"/>
    <ds:schemaRef ds:uri="http://schemas.openxmlformats.org/package/2006/metadata/core-properties"/>
    <ds:schemaRef ds:uri="739ba7a8-e412-480e-9281-94e1c4b1144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2026-03-20T10:08:59Z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0x010100F548B194553CE947A753A2BAFE4FCD24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2022-11-16T05:12:51Z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50218168-5ea9-481f-9d22-2e612a414aa7</vt:lpwstr>
  </property>
  <property fmtid="{D5CDD505-2E9C-101B-9397-08002B2CF9AE}" pid="9" name="MSIP_Label_ea60d57e-af5b-4752-ac57-3e4f28ca11dc_ContentBits">
    <vt:lpwstr>0</vt:lpwstr>
  </property>
  <property fmtid="{D5CDD505-2E9C-101B-9397-08002B2CF9AE}" pid="10" name="ComplianceAssetId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