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61" r:id="rId3"/>
    <p:sldId id="262" r:id="rId4"/>
    <p:sldId id="260" r:id="rId5"/>
    <p:sldId id="263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C84EAA-3C5D-899B-3FB4-678B2C21F4FF}" name="ERIKO OKADA" initials="EO" userId="b51771a57a90cba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D05"/>
    <a:srgbClr val="8A4E18"/>
    <a:srgbClr val="508B52"/>
    <a:srgbClr val="F0E6D4"/>
    <a:srgbClr val="F2E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708"/>
  </p:normalViewPr>
  <p:slideViewPr>
    <p:cSldViewPr snapToGrid="0">
      <p:cViewPr varScale="1">
        <p:scale>
          <a:sx n="50" d="100"/>
          <a:sy n="50" d="100"/>
        </p:scale>
        <p:origin x="2707" y="53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D1051-B4A1-934C-B51F-D3A74DDA7B62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C9A43-FF77-DE4A-BA06-6D7B311388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22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DC9A43-FF77-DE4A-BA06-6D7B311388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73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23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34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07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18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11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94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2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09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60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93E3F-0736-824D-90D9-7C6BD2330F07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DDD17-F3BF-C14A-937D-4E4E9C8B4F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802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正方形/長方形 1025">
            <a:extLst>
              <a:ext uri="{FF2B5EF4-FFF2-40B4-BE49-F238E27FC236}">
                <a16:creationId xmlns:a16="http://schemas.microsoft.com/office/drawing/2014/main" id="{633A853D-0FEE-57DD-D6BE-40EA05503B68}"/>
              </a:ext>
            </a:extLst>
          </p:cNvPr>
          <p:cNvSpPr/>
          <p:nvPr/>
        </p:nvSpPr>
        <p:spPr>
          <a:xfrm>
            <a:off x="1501513" y="2133964"/>
            <a:ext cx="4560768" cy="25835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地域のイチ押しスポット、等の写真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1E5C685B-820B-59E7-8627-173BEA9F41EE}"/>
              </a:ext>
            </a:extLst>
          </p:cNvPr>
          <p:cNvSpPr/>
          <p:nvPr/>
        </p:nvSpPr>
        <p:spPr>
          <a:xfrm>
            <a:off x="883263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algn="ctr"/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297A733-7BEA-D8BC-0D76-24777AEF5C38}"/>
              </a:ext>
            </a:extLst>
          </p:cNvPr>
          <p:cNvSpPr/>
          <p:nvPr/>
        </p:nvSpPr>
        <p:spPr>
          <a:xfrm>
            <a:off x="3021476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C1A5D80-2A78-6468-3E9F-13724A537AC5}"/>
              </a:ext>
            </a:extLst>
          </p:cNvPr>
          <p:cNvSpPr/>
          <p:nvPr/>
        </p:nvSpPr>
        <p:spPr>
          <a:xfrm>
            <a:off x="5094904" y="5636044"/>
            <a:ext cx="1513497" cy="1122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画像やイラスト等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D30813C-2BDA-28F9-60EC-5EC151755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2532" y="389781"/>
            <a:ext cx="1272788" cy="108262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75874B-B2DA-F335-D3DA-8DEFDE884C62}"/>
              </a:ext>
            </a:extLst>
          </p:cNvPr>
          <p:cNvSpPr txBox="1"/>
          <p:nvPr/>
        </p:nvSpPr>
        <p:spPr>
          <a:xfrm>
            <a:off x="1603374" y="1561257"/>
            <a:ext cx="40318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000" b="1" dirty="0">
                <a:solidFill>
                  <a:srgbClr val="508B52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□□市〇〇町〇〇地区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356546-70D3-DC58-3242-74D85028AABF}"/>
              </a:ext>
            </a:extLst>
          </p:cNvPr>
          <p:cNvSpPr txBox="1"/>
          <p:nvPr/>
        </p:nvSpPr>
        <p:spPr>
          <a:xfrm>
            <a:off x="733812" y="7173892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E3F002-1FEF-2B85-2A53-675FD3605CC5}"/>
              </a:ext>
            </a:extLst>
          </p:cNvPr>
          <p:cNvSpPr txBox="1"/>
          <p:nvPr/>
        </p:nvSpPr>
        <p:spPr>
          <a:xfrm>
            <a:off x="694200" y="5219056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37" name="右中かっこ 36">
            <a:extLst>
              <a:ext uri="{FF2B5EF4-FFF2-40B4-BE49-F238E27FC236}">
                <a16:creationId xmlns:a16="http://schemas.microsoft.com/office/drawing/2014/main" id="{29883077-F449-E18D-677B-EFFA163D7FE3}"/>
              </a:ext>
            </a:extLst>
          </p:cNvPr>
          <p:cNvSpPr/>
          <p:nvPr/>
        </p:nvSpPr>
        <p:spPr>
          <a:xfrm rot="16200000">
            <a:off x="1564298" y="6188891"/>
            <a:ext cx="148210" cy="1809182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中かっこ 37">
            <a:extLst>
              <a:ext uri="{FF2B5EF4-FFF2-40B4-BE49-F238E27FC236}">
                <a16:creationId xmlns:a16="http://schemas.microsoft.com/office/drawing/2014/main" id="{117BAC24-9F76-2776-0A10-1EB74BF643EB}"/>
              </a:ext>
            </a:extLst>
          </p:cNvPr>
          <p:cNvSpPr/>
          <p:nvPr/>
        </p:nvSpPr>
        <p:spPr>
          <a:xfrm rot="16200000">
            <a:off x="3704121" y="6188890"/>
            <a:ext cx="148210" cy="1809184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中かっこ 38">
            <a:extLst>
              <a:ext uri="{FF2B5EF4-FFF2-40B4-BE49-F238E27FC236}">
                <a16:creationId xmlns:a16="http://schemas.microsoft.com/office/drawing/2014/main" id="{F31C4676-2D0F-D03E-BE28-062ABBEEA22C}"/>
              </a:ext>
            </a:extLst>
          </p:cNvPr>
          <p:cNvSpPr/>
          <p:nvPr/>
        </p:nvSpPr>
        <p:spPr>
          <a:xfrm rot="16200000">
            <a:off x="5782758" y="6188891"/>
            <a:ext cx="148210" cy="1809182"/>
          </a:xfrm>
          <a:prstGeom prst="rightBrace">
            <a:avLst>
              <a:gd name="adj1" fmla="val 40612"/>
              <a:gd name="adj2" fmla="val 48965"/>
            </a:avLst>
          </a:prstGeom>
          <a:ln w="12700">
            <a:solidFill>
              <a:srgbClr val="D49D0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四角形: 角を丸くする 1076">
            <a:extLst>
              <a:ext uri="{FF2B5EF4-FFF2-40B4-BE49-F238E27FC236}">
                <a16:creationId xmlns:a16="http://schemas.microsoft.com/office/drawing/2014/main" id="{76EA01F7-60B3-1E0E-E9CD-A8A1CAF56A6B}"/>
              </a:ext>
            </a:extLst>
          </p:cNvPr>
          <p:cNvSpPr/>
          <p:nvPr/>
        </p:nvSpPr>
        <p:spPr>
          <a:xfrm>
            <a:off x="639381" y="8402901"/>
            <a:ext cx="6277688" cy="1866571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B2F012-7F82-1F67-392F-FC1F9C1F3DA0}"/>
              </a:ext>
            </a:extLst>
          </p:cNvPr>
          <p:cNvSpPr txBox="1"/>
          <p:nvPr/>
        </p:nvSpPr>
        <p:spPr>
          <a:xfrm>
            <a:off x="694199" y="6786954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15087A2-FC1B-F065-147B-E6FEACD6A5AE}"/>
              </a:ext>
            </a:extLst>
          </p:cNvPr>
          <p:cNvGrpSpPr/>
          <p:nvPr/>
        </p:nvGrpSpPr>
        <p:grpSpPr>
          <a:xfrm>
            <a:off x="2227435" y="4962909"/>
            <a:ext cx="3101580" cy="212716"/>
            <a:chOff x="2727866" y="5941861"/>
            <a:chExt cx="2093565" cy="143583"/>
          </a:xfrm>
        </p:grpSpPr>
        <p:sp>
          <p:nvSpPr>
            <p:cNvPr id="4" name="フリーフォーム 3">
              <a:extLst>
                <a:ext uri="{FF2B5EF4-FFF2-40B4-BE49-F238E27FC236}">
                  <a16:creationId xmlns:a16="http://schemas.microsoft.com/office/drawing/2014/main" id="{954B9689-B45C-E62F-021B-E09D1524FC53}"/>
                </a:ext>
              </a:extLst>
            </p:cNvPr>
            <p:cNvSpPr/>
            <p:nvPr/>
          </p:nvSpPr>
          <p:spPr>
            <a:xfrm>
              <a:off x="2727866" y="5941861"/>
              <a:ext cx="143173" cy="139601"/>
            </a:xfrm>
            <a:custGeom>
              <a:avLst/>
              <a:gdLst/>
              <a:ahLst/>
              <a:cxnLst/>
              <a:rect l="l" t="t" r="r" b="b"/>
              <a:pathLst>
                <a:path w="143173" h="139601">
                  <a:moveTo>
                    <a:pt x="495" y="0"/>
                  </a:moveTo>
                  <a:lnTo>
                    <a:pt x="5939" y="0"/>
                  </a:lnTo>
                  <a:lnTo>
                    <a:pt x="15504" y="1154"/>
                  </a:lnTo>
                  <a:lnTo>
                    <a:pt x="17320" y="3514"/>
                  </a:lnTo>
                  <a:lnTo>
                    <a:pt x="136362" y="127306"/>
                  </a:lnTo>
                  <a:lnTo>
                    <a:pt x="138068" y="129202"/>
                  </a:lnTo>
                  <a:lnTo>
                    <a:pt x="143173" y="135264"/>
                  </a:lnTo>
                  <a:lnTo>
                    <a:pt x="143173" y="139601"/>
                  </a:lnTo>
                  <a:lnTo>
                    <a:pt x="138968" y="139601"/>
                  </a:lnTo>
                  <a:lnTo>
                    <a:pt x="127406" y="138196"/>
                  </a:lnTo>
                  <a:lnTo>
                    <a:pt x="5456" y="9816"/>
                  </a:lnTo>
                  <a:lnTo>
                    <a:pt x="0" y="3914"/>
                  </a:lnTo>
                  <a:lnTo>
                    <a:pt x="495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0">
              <a:extLst>
                <a:ext uri="{FF2B5EF4-FFF2-40B4-BE49-F238E27FC236}">
                  <a16:creationId xmlns:a16="http://schemas.microsoft.com/office/drawing/2014/main" id="{840564DA-522F-30AC-DA81-F307D0E562F9}"/>
                </a:ext>
              </a:extLst>
            </p:cNvPr>
            <p:cNvSpPr/>
            <p:nvPr/>
          </p:nvSpPr>
          <p:spPr>
            <a:xfrm>
              <a:off x="4682872" y="5942456"/>
              <a:ext cx="138559" cy="138857"/>
            </a:xfrm>
            <a:custGeom>
              <a:avLst/>
              <a:gdLst/>
              <a:ahLst/>
              <a:cxnLst/>
              <a:rect l="l" t="t" r="r" b="b"/>
              <a:pathLst>
                <a:path w="138559" h="138857">
                  <a:moveTo>
                    <a:pt x="121974" y="0"/>
                  </a:moveTo>
                  <a:lnTo>
                    <a:pt x="138559" y="519"/>
                  </a:lnTo>
                  <a:lnTo>
                    <a:pt x="138559" y="5205"/>
                  </a:lnTo>
                  <a:lnTo>
                    <a:pt x="137101" y="5935"/>
                  </a:lnTo>
                  <a:lnTo>
                    <a:pt x="133060" y="10814"/>
                  </a:lnTo>
                  <a:lnTo>
                    <a:pt x="124851" y="19916"/>
                  </a:lnTo>
                  <a:lnTo>
                    <a:pt x="116861" y="28499"/>
                  </a:lnTo>
                  <a:lnTo>
                    <a:pt x="98206" y="49093"/>
                  </a:lnTo>
                  <a:lnTo>
                    <a:pt x="71861" y="77221"/>
                  </a:lnTo>
                  <a:lnTo>
                    <a:pt x="58185" y="92418"/>
                  </a:lnTo>
                  <a:lnTo>
                    <a:pt x="55464" y="95139"/>
                  </a:lnTo>
                  <a:lnTo>
                    <a:pt x="52985" y="98083"/>
                  </a:lnTo>
                  <a:lnTo>
                    <a:pt x="25003" y="126411"/>
                  </a:lnTo>
                  <a:lnTo>
                    <a:pt x="18408" y="135441"/>
                  </a:lnTo>
                  <a:lnTo>
                    <a:pt x="15532" y="138857"/>
                  </a:lnTo>
                  <a:lnTo>
                    <a:pt x="13279" y="138857"/>
                  </a:lnTo>
                  <a:lnTo>
                    <a:pt x="0" y="137862"/>
                  </a:lnTo>
                  <a:lnTo>
                    <a:pt x="0" y="133504"/>
                  </a:lnTo>
                  <a:lnTo>
                    <a:pt x="6474" y="126397"/>
                  </a:lnTo>
                  <a:lnTo>
                    <a:pt x="37431" y="92613"/>
                  </a:lnTo>
                  <a:lnTo>
                    <a:pt x="69382" y="57839"/>
                  </a:lnTo>
                  <a:lnTo>
                    <a:pt x="72380" y="54686"/>
                  </a:lnTo>
                  <a:lnTo>
                    <a:pt x="74593" y="52055"/>
                  </a:lnTo>
                  <a:lnTo>
                    <a:pt x="88107" y="38280"/>
                  </a:lnTo>
                  <a:lnTo>
                    <a:pt x="93390" y="31892"/>
                  </a:lnTo>
                  <a:lnTo>
                    <a:pt x="99201" y="25748"/>
                  </a:lnTo>
                  <a:lnTo>
                    <a:pt x="121974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2">
              <a:extLst>
                <a:ext uri="{FF2B5EF4-FFF2-40B4-BE49-F238E27FC236}">
                  <a16:creationId xmlns:a16="http://schemas.microsoft.com/office/drawing/2014/main" id="{ADD52D95-8348-56BB-0FA7-7F600A3F5E2E}"/>
                </a:ext>
              </a:extLst>
            </p:cNvPr>
            <p:cNvSpPr/>
            <p:nvPr/>
          </p:nvSpPr>
          <p:spPr>
            <a:xfrm>
              <a:off x="3072850" y="5943349"/>
              <a:ext cx="18901" cy="40779"/>
            </a:xfrm>
            <a:custGeom>
              <a:avLst/>
              <a:gdLst/>
              <a:ahLst/>
              <a:cxnLst/>
              <a:rect l="l" t="t" r="r" b="b"/>
              <a:pathLst>
                <a:path w="18901" h="40779">
                  <a:moveTo>
                    <a:pt x="0" y="0"/>
                  </a:moveTo>
                  <a:lnTo>
                    <a:pt x="15943" y="0"/>
                  </a:lnTo>
                  <a:lnTo>
                    <a:pt x="18901" y="40779"/>
                  </a:lnTo>
                  <a:lnTo>
                    <a:pt x="2381" y="40779"/>
                  </a:lnTo>
                  <a:lnTo>
                    <a:pt x="2381" y="33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フリーフォーム 14">
              <a:extLst>
                <a:ext uri="{FF2B5EF4-FFF2-40B4-BE49-F238E27FC236}">
                  <a16:creationId xmlns:a16="http://schemas.microsoft.com/office/drawing/2014/main" id="{D424BF6A-7241-C43F-FF47-B6CCDC076027}"/>
                </a:ext>
              </a:extLst>
            </p:cNvPr>
            <p:cNvSpPr/>
            <p:nvPr/>
          </p:nvSpPr>
          <p:spPr>
            <a:xfrm>
              <a:off x="4283864" y="5947219"/>
              <a:ext cx="139843" cy="132903"/>
            </a:xfrm>
            <a:custGeom>
              <a:avLst/>
              <a:gdLst/>
              <a:ahLst/>
              <a:cxnLst/>
              <a:rect l="l" t="t" r="r" b="b"/>
              <a:pathLst>
                <a:path w="139843" h="132903">
                  <a:moveTo>
                    <a:pt x="58848" y="0"/>
                  </a:moveTo>
                  <a:lnTo>
                    <a:pt x="74861" y="0"/>
                  </a:lnTo>
                  <a:lnTo>
                    <a:pt x="74861" y="13462"/>
                  </a:lnTo>
                  <a:lnTo>
                    <a:pt x="73819" y="31552"/>
                  </a:lnTo>
                  <a:lnTo>
                    <a:pt x="74093" y="31552"/>
                  </a:lnTo>
                  <a:lnTo>
                    <a:pt x="82277" y="30063"/>
                  </a:lnTo>
                  <a:lnTo>
                    <a:pt x="109777" y="30063"/>
                  </a:lnTo>
                  <a:cubicBezTo>
                    <a:pt x="118327" y="30704"/>
                    <a:pt x="125792" y="33900"/>
                    <a:pt x="132171" y="39653"/>
                  </a:cubicBezTo>
                  <a:cubicBezTo>
                    <a:pt x="135878" y="43783"/>
                    <a:pt x="138140" y="48302"/>
                    <a:pt x="138958" y="53211"/>
                  </a:cubicBezTo>
                  <a:cubicBezTo>
                    <a:pt x="139776" y="58119"/>
                    <a:pt x="140027" y="63405"/>
                    <a:pt x="139713" y="69068"/>
                  </a:cubicBezTo>
                  <a:cubicBezTo>
                    <a:pt x="138133" y="79935"/>
                    <a:pt x="136149" y="90542"/>
                    <a:pt x="133762" y="100887"/>
                  </a:cubicBezTo>
                  <a:cubicBezTo>
                    <a:pt x="131374" y="111232"/>
                    <a:pt x="128312" y="121904"/>
                    <a:pt x="124574" y="132903"/>
                  </a:cubicBezTo>
                  <a:lnTo>
                    <a:pt x="108942" y="132903"/>
                  </a:lnTo>
                  <a:lnTo>
                    <a:pt x="108942" y="127704"/>
                  </a:lnTo>
                  <a:cubicBezTo>
                    <a:pt x="112840" y="116512"/>
                    <a:pt x="116122" y="105213"/>
                    <a:pt x="118788" y="93807"/>
                  </a:cubicBezTo>
                  <a:cubicBezTo>
                    <a:pt x="121455" y="82401"/>
                    <a:pt x="122935" y="70779"/>
                    <a:pt x="123230" y="58941"/>
                  </a:cubicBezTo>
                  <a:cubicBezTo>
                    <a:pt x="122662" y="54146"/>
                    <a:pt x="121085" y="49874"/>
                    <a:pt x="118498" y="46125"/>
                  </a:cubicBezTo>
                  <a:lnTo>
                    <a:pt x="117781" y="45767"/>
                  </a:lnTo>
                  <a:lnTo>
                    <a:pt x="111070" y="39505"/>
                  </a:lnTo>
                  <a:cubicBezTo>
                    <a:pt x="105923" y="37071"/>
                    <a:pt x="100506" y="35709"/>
                    <a:pt x="94820" y="35421"/>
                  </a:cubicBezTo>
                  <a:lnTo>
                    <a:pt x="74151" y="39902"/>
                  </a:lnTo>
                  <a:lnTo>
                    <a:pt x="72817" y="56068"/>
                  </a:lnTo>
                  <a:lnTo>
                    <a:pt x="109240" y="52983"/>
                  </a:lnTo>
                  <a:lnTo>
                    <a:pt x="109240" y="58178"/>
                  </a:lnTo>
                  <a:cubicBezTo>
                    <a:pt x="99406" y="59271"/>
                    <a:pt x="90108" y="60437"/>
                    <a:pt x="81344" y="61675"/>
                  </a:cubicBezTo>
                  <a:lnTo>
                    <a:pt x="57150" y="66123"/>
                  </a:lnTo>
                  <a:lnTo>
                    <a:pt x="57150" y="70247"/>
                  </a:lnTo>
                  <a:lnTo>
                    <a:pt x="75330" y="71346"/>
                  </a:lnTo>
                  <a:lnTo>
                    <a:pt x="75491" y="64443"/>
                  </a:lnTo>
                  <a:lnTo>
                    <a:pt x="91529" y="64443"/>
                  </a:lnTo>
                  <a:lnTo>
                    <a:pt x="91529" y="90181"/>
                  </a:lnTo>
                  <a:lnTo>
                    <a:pt x="91083" y="94059"/>
                  </a:lnTo>
                  <a:lnTo>
                    <a:pt x="92104" y="94059"/>
                  </a:lnTo>
                  <a:cubicBezTo>
                    <a:pt x="98846" y="92176"/>
                    <a:pt x="106642" y="91578"/>
                    <a:pt x="115491" y="92266"/>
                  </a:cubicBezTo>
                  <a:lnTo>
                    <a:pt x="115491" y="96738"/>
                  </a:lnTo>
                  <a:lnTo>
                    <a:pt x="90488" y="101980"/>
                  </a:lnTo>
                  <a:lnTo>
                    <a:pt x="88523" y="118616"/>
                  </a:lnTo>
                  <a:lnTo>
                    <a:pt x="73075" y="118616"/>
                  </a:lnTo>
                  <a:lnTo>
                    <a:pt x="73075" y="111137"/>
                  </a:lnTo>
                  <a:lnTo>
                    <a:pt x="74117" y="104775"/>
                  </a:lnTo>
                  <a:lnTo>
                    <a:pt x="73479" y="104775"/>
                  </a:lnTo>
                  <a:cubicBezTo>
                    <a:pt x="66057" y="105966"/>
                    <a:pt x="58756" y="107355"/>
                    <a:pt x="51578" y="108942"/>
                  </a:cubicBezTo>
                  <a:cubicBezTo>
                    <a:pt x="44400" y="110530"/>
                    <a:pt x="36286" y="111157"/>
                    <a:pt x="27236" y="110823"/>
                  </a:cubicBezTo>
                  <a:lnTo>
                    <a:pt x="27236" y="105789"/>
                  </a:lnTo>
                  <a:lnTo>
                    <a:pt x="42169" y="103034"/>
                  </a:lnTo>
                  <a:lnTo>
                    <a:pt x="40409" y="88769"/>
                  </a:lnTo>
                  <a:cubicBezTo>
                    <a:pt x="40259" y="83814"/>
                    <a:pt x="40184" y="78685"/>
                    <a:pt x="40184" y="73382"/>
                  </a:cubicBezTo>
                  <a:lnTo>
                    <a:pt x="40630" y="70842"/>
                  </a:lnTo>
                  <a:lnTo>
                    <a:pt x="26343" y="70842"/>
                  </a:lnTo>
                  <a:lnTo>
                    <a:pt x="26343" y="65873"/>
                  </a:lnTo>
                  <a:cubicBezTo>
                    <a:pt x="39807" y="61771"/>
                    <a:pt x="53251" y="58676"/>
                    <a:pt x="66674" y="56588"/>
                  </a:cubicBezTo>
                  <a:lnTo>
                    <a:pt x="68829" y="56406"/>
                  </a:lnTo>
                  <a:lnTo>
                    <a:pt x="56852" y="56406"/>
                  </a:lnTo>
                  <a:lnTo>
                    <a:pt x="56852" y="51574"/>
                  </a:lnTo>
                  <a:lnTo>
                    <a:pt x="57269" y="45383"/>
                  </a:lnTo>
                  <a:lnTo>
                    <a:pt x="41017" y="52934"/>
                  </a:lnTo>
                  <a:cubicBezTo>
                    <a:pt x="35281" y="56100"/>
                    <a:pt x="29894" y="59454"/>
                    <a:pt x="24857" y="62998"/>
                  </a:cubicBezTo>
                  <a:lnTo>
                    <a:pt x="24173" y="64591"/>
                  </a:lnTo>
                  <a:lnTo>
                    <a:pt x="23664" y="64591"/>
                  </a:lnTo>
                  <a:lnTo>
                    <a:pt x="23664" y="65484"/>
                  </a:lnTo>
                  <a:lnTo>
                    <a:pt x="16074" y="65484"/>
                  </a:lnTo>
                  <a:lnTo>
                    <a:pt x="16074" y="71251"/>
                  </a:lnTo>
                  <a:cubicBezTo>
                    <a:pt x="16348" y="77733"/>
                    <a:pt x="17058" y="84339"/>
                    <a:pt x="18205" y="91069"/>
                  </a:cubicBezTo>
                  <a:cubicBezTo>
                    <a:pt x="19351" y="97799"/>
                    <a:pt x="20724" y="105046"/>
                    <a:pt x="22324" y="112812"/>
                  </a:cubicBezTo>
                  <a:lnTo>
                    <a:pt x="6618" y="112812"/>
                  </a:lnTo>
                  <a:cubicBezTo>
                    <a:pt x="4834" y="107125"/>
                    <a:pt x="3458" y="101643"/>
                    <a:pt x="2492" y="96366"/>
                  </a:cubicBezTo>
                  <a:cubicBezTo>
                    <a:pt x="1525" y="91089"/>
                    <a:pt x="695" y="85773"/>
                    <a:pt x="0" y="80418"/>
                  </a:cubicBezTo>
                  <a:lnTo>
                    <a:pt x="0" y="48630"/>
                  </a:lnTo>
                  <a:lnTo>
                    <a:pt x="1216" y="39588"/>
                  </a:lnTo>
                  <a:lnTo>
                    <a:pt x="16967" y="39588"/>
                  </a:lnTo>
                  <a:lnTo>
                    <a:pt x="16967" y="45330"/>
                  </a:lnTo>
                  <a:lnTo>
                    <a:pt x="16537" y="54124"/>
                  </a:lnTo>
                  <a:lnTo>
                    <a:pt x="36180" y="43164"/>
                  </a:lnTo>
                  <a:cubicBezTo>
                    <a:pt x="43229" y="39965"/>
                    <a:pt x="50284" y="37448"/>
                    <a:pt x="57345" y="35614"/>
                  </a:cubicBezTo>
                  <a:lnTo>
                    <a:pt x="58848" y="0"/>
                  </a:lnTo>
                  <a:close/>
                  <a:moveTo>
                    <a:pt x="60197" y="77866"/>
                  </a:moveTo>
                  <a:lnTo>
                    <a:pt x="56704" y="78879"/>
                  </a:lnTo>
                  <a:lnTo>
                    <a:pt x="56704" y="86916"/>
                  </a:lnTo>
                  <a:lnTo>
                    <a:pt x="56794" y="86916"/>
                  </a:lnTo>
                  <a:lnTo>
                    <a:pt x="64455" y="85576"/>
                  </a:lnTo>
                  <a:lnTo>
                    <a:pt x="59680" y="85576"/>
                  </a:lnTo>
                  <a:lnTo>
                    <a:pt x="59680" y="80009"/>
                  </a:lnTo>
                  <a:lnTo>
                    <a:pt x="60197" y="77866"/>
                  </a:lnTo>
                  <a:close/>
                  <a:moveTo>
                    <a:pt x="74337" y="90785"/>
                  </a:moveTo>
                  <a:lnTo>
                    <a:pt x="57150" y="94359"/>
                  </a:lnTo>
                  <a:lnTo>
                    <a:pt x="57150" y="95517"/>
                  </a:lnTo>
                  <a:lnTo>
                    <a:pt x="57823" y="100236"/>
                  </a:lnTo>
                  <a:lnTo>
                    <a:pt x="74563" y="97157"/>
                  </a:lnTo>
                  <a:lnTo>
                    <a:pt x="74563" y="94092"/>
                  </a:lnTo>
                  <a:lnTo>
                    <a:pt x="75010" y="90785"/>
                  </a:lnTo>
                  <a:lnTo>
                    <a:pt x="74337" y="90785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フリーフォーム 16">
              <a:extLst>
                <a:ext uri="{FF2B5EF4-FFF2-40B4-BE49-F238E27FC236}">
                  <a16:creationId xmlns:a16="http://schemas.microsoft.com/office/drawing/2014/main" id="{31F0A334-28C8-7982-04E7-1D234BDF9CFE}"/>
                </a:ext>
              </a:extLst>
            </p:cNvPr>
            <p:cNvSpPr/>
            <p:nvPr/>
          </p:nvSpPr>
          <p:spPr>
            <a:xfrm>
              <a:off x="2972985" y="5950493"/>
              <a:ext cx="136922" cy="129629"/>
            </a:xfrm>
            <a:custGeom>
              <a:avLst/>
              <a:gdLst/>
              <a:ahLst/>
              <a:cxnLst/>
              <a:rect l="l" t="t" r="r" b="b"/>
              <a:pathLst>
                <a:path w="136922" h="129629">
                  <a:moveTo>
                    <a:pt x="118467" y="0"/>
                  </a:moveTo>
                  <a:lnTo>
                    <a:pt x="134266" y="0"/>
                  </a:lnTo>
                  <a:cubicBezTo>
                    <a:pt x="135421" y="6353"/>
                    <a:pt x="136153" y="12321"/>
                    <a:pt x="136460" y="17904"/>
                  </a:cubicBezTo>
                  <a:cubicBezTo>
                    <a:pt x="136768" y="23486"/>
                    <a:pt x="136922" y="29524"/>
                    <a:pt x="136922" y="36017"/>
                  </a:cubicBezTo>
                  <a:lnTo>
                    <a:pt x="130671" y="36017"/>
                  </a:lnTo>
                  <a:lnTo>
                    <a:pt x="130671" y="39612"/>
                  </a:lnTo>
                  <a:lnTo>
                    <a:pt x="89148" y="43035"/>
                  </a:lnTo>
                  <a:lnTo>
                    <a:pt x="89148" y="43614"/>
                  </a:lnTo>
                  <a:cubicBezTo>
                    <a:pt x="89720" y="47908"/>
                    <a:pt x="90111" y="52571"/>
                    <a:pt x="90321" y="57602"/>
                  </a:cubicBezTo>
                  <a:cubicBezTo>
                    <a:pt x="90531" y="62634"/>
                    <a:pt x="90636" y="67409"/>
                    <a:pt x="90636" y="71928"/>
                  </a:cubicBezTo>
                  <a:lnTo>
                    <a:pt x="90041" y="73082"/>
                  </a:lnTo>
                  <a:cubicBezTo>
                    <a:pt x="92602" y="74654"/>
                    <a:pt x="95107" y="77144"/>
                    <a:pt x="97557" y="80551"/>
                  </a:cubicBezTo>
                  <a:cubicBezTo>
                    <a:pt x="99858" y="84943"/>
                    <a:pt x="101186" y="89580"/>
                    <a:pt x="101543" y="94462"/>
                  </a:cubicBezTo>
                  <a:cubicBezTo>
                    <a:pt x="101899" y="99344"/>
                    <a:pt x="101923" y="104454"/>
                    <a:pt x="101615" y="109791"/>
                  </a:cubicBezTo>
                  <a:cubicBezTo>
                    <a:pt x="100912" y="116208"/>
                    <a:pt x="99334" y="122821"/>
                    <a:pt x="96880" y="129629"/>
                  </a:cubicBezTo>
                  <a:lnTo>
                    <a:pt x="80814" y="129629"/>
                  </a:lnTo>
                  <a:lnTo>
                    <a:pt x="80814" y="125430"/>
                  </a:lnTo>
                  <a:cubicBezTo>
                    <a:pt x="82420" y="121512"/>
                    <a:pt x="83543" y="117338"/>
                    <a:pt x="84183" y="112906"/>
                  </a:cubicBezTo>
                  <a:cubicBezTo>
                    <a:pt x="84824" y="108475"/>
                    <a:pt x="85288" y="104180"/>
                    <a:pt x="85576" y="100022"/>
                  </a:cubicBezTo>
                  <a:lnTo>
                    <a:pt x="85134" y="97488"/>
                  </a:lnTo>
                  <a:lnTo>
                    <a:pt x="80928" y="105010"/>
                  </a:lnTo>
                  <a:lnTo>
                    <a:pt x="79772" y="105359"/>
                  </a:lnTo>
                  <a:lnTo>
                    <a:pt x="79437" y="106475"/>
                  </a:lnTo>
                  <a:cubicBezTo>
                    <a:pt x="74724" y="110402"/>
                    <a:pt x="69559" y="112365"/>
                    <a:pt x="63940" y="112365"/>
                  </a:cubicBezTo>
                  <a:cubicBezTo>
                    <a:pt x="58322" y="112365"/>
                    <a:pt x="52722" y="112365"/>
                    <a:pt x="47141" y="112365"/>
                  </a:cubicBezTo>
                  <a:cubicBezTo>
                    <a:pt x="42120" y="111738"/>
                    <a:pt x="37478" y="109797"/>
                    <a:pt x="33217" y="106545"/>
                  </a:cubicBezTo>
                  <a:lnTo>
                    <a:pt x="32870" y="105391"/>
                  </a:lnTo>
                  <a:lnTo>
                    <a:pt x="31724" y="105047"/>
                  </a:lnTo>
                  <a:cubicBezTo>
                    <a:pt x="28732" y="101365"/>
                    <a:pt x="27236" y="97218"/>
                    <a:pt x="27236" y="92604"/>
                  </a:cubicBezTo>
                  <a:cubicBezTo>
                    <a:pt x="27560" y="88826"/>
                    <a:pt x="28967" y="85366"/>
                    <a:pt x="31456" y="82225"/>
                  </a:cubicBezTo>
                  <a:lnTo>
                    <a:pt x="36349" y="77837"/>
                  </a:lnTo>
                  <a:lnTo>
                    <a:pt x="37068" y="77837"/>
                  </a:lnTo>
                  <a:lnTo>
                    <a:pt x="37742" y="76972"/>
                  </a:lnTo>
                  <a:cubicBezTo>
                    <a:pt x="43154" y="72835"/>
                    <a:pt x="49109" y="70359"/>
                    <a:pt x="55608" y="69547"/>
                  </a:cubicBezTo>
                  <a:cubicBezTo>
                    <a:pt x="62107" y="68735"/>
                    <a:pt x="68276" y="68472"/>
                    <a:pt x="74116" y="68759"/>
                  </a:cubicBezTo>
                  <a:lnTo>
                    <a:pt x="74116" y="55276"/>
                  </a:lnTo>
                  <a:lnTo>
                    <a:pt x="72793" y="45095"/>
                  </a:lnTo>
                  <a:lnTo>
                    <a:pt x="70452" y="45095"/>
                  </a:lnTo>
                  <a:cubicBezTo>
                    <a:pt x="59128" y="46670"/>
                    <a:pt x="47873" y="48800"/>
                    <a:pt x="36686" y="51485"/>
                  </a:cubicBezTo>
                  <a:cubicBezTo>
                    <a:pt x="25499" y="54171"/>
                    <a:pt x="13271" y="55513"/>
                    <a:pt x="0" y="55513"/>
                  </a:cubicBezTo>
                  <a:lnTo>
                    <a:pt x="0" y="50446"/>
                  </a:lnTo>
                  <a:cubicBezTo>
                    <a:pt x="13230" y="47772"/>
                    <a:pt x="25728" y="45400"/>
                    <a:pt x="37493" y="43331"/>
                  </a:cubicBezTo>
                  <a:cubicBezTo>
                    <a:pt x="49258" y="41262"/>
                    <a:pt x="60821" y="39483"/>
                    <a:pt x="72182" y="37993"/>
                  </a:cubicBezTo>
                  <a:lnTo>
                    <a:pt x="72182" y="37605"/>
                  </a:lnTo>
                  <a:cubicBezTo>
                    <a:pt x="70600" y="30884"/>
                    <a:pt x="69658" y="23459"/>
                    <a:pt x="69354" y="15329"/>
                  </a:cubicBezTo>
                  <a:lnTo>
                    <a:pt x="85048" y="15329"/>
                  </a:lnTo>
                  <a:lnTo>
                    <a:pt x="88471" y="36314"/>
                  </a:lnTo>
                  <a:lnTo>
                    <a:pt x="92794" y="36314"/>
                  </a:lnTo>
                  <a:cubicBezTo>
                    <a:pt x="98596" y="35744"/>
                    <a:pt x="104486" y="35207"/>
                    <a:pt x="110467" y="34704"/>
                  </a:cubicBezTo>
                  <a:lnTo>
                    <a:pt x="120402" y="34592"/>
                  </a:lnTo>
                  <a:lnTo>
                    <a:pt x="120402" y="25589"/>
                  </a:lnTo>
                  <a:lnTo>
                    <a:pt x="118467" y="0"/>
                  </a:lnTo>
                  <a:close/>
                  <a:moveTo>
                    <a:pt x="66412" y="75142"/>
                  </a:moveTo>
                  <a:cubicBezTo>
                    <a:pt x="61202" y="76658"/>
                    <a:pt x="56441" y="78719"/>
                    <a:pt x="52129" y="81325"/>
                  </a:cubicBezTo>
                  <a:lnTo>
                    <a:pt x="51709" y="82586"/>
                  </a:lnTo>
                  <a:cubicBezTo>
                    <a:pt x="48482" y="84905"/>
                    <a:pt x="46155" y="87495"/>
                    <a:pt x="44725" y="90355"/>
                  </a:cubicBezTo>
                  <a:lnTo>
                    <a:pt x="43756" y="94153"/>
                  </a:lnTo>
                  <a:lnTo>
                    <a:pt x="45793" y="99736"/>
                  </a:lnTo>
                  <a:lnTo>
                    <a:pt x="46804" y="100041"/>
                  </a:lnTo>
                  <a:lnTo>
                    <a:pt x="52020" y="104361"/>
                  </a:lnTo>
                  <a:lnTo>
                    <a:pt x="57322" y="106115"/>
                  </a:lnTo>
                  <a:lnTo>
                    <a:pt x="60550" y="104389"/>
                  </a:lnTo>
                  <a:lnTo>
                    <a:pt x="65066" y="101708"/>
                  </a:lnTo>
                  <a:cubicBezTo>
                    <a:pt x="67605" y="98170"/>
                    <a:pt x="69502" y="94232"/>
                    <a:pt x="70755" y="89892"/>
                  </a:cubicBezTo>
                  <a:cubicBezTo>
                    <a:pt x="72008" y="85553"/>
                    <a:pt x="72980" y="81290"/>
                    <a:pt x="73670" y="77102"/>
                  </a:cubicBezTo>
                  <a:cubicBezTo>
                    <a:pt x="71749" y="75509"/>
                    <a:pt x="69330" y="74855"/>
                    <a:pt x="66412" y="75142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フリーフォーム 19">
              <a:extLst>
                <a:ext uri="{FF2B5EF4-FFF2-40B4-BE49-F238E27FC236}">
                  <a16:creationId xmlns:a16="http://schemas.microsoft.com/office/drawing/2014/main" id="{421CF5F0-DF52-12DB-4045-869BFE04B277}"/>
                </a:ext>
              </a:extLst>
            </p:cNvPr>
            <p:cNvSpPr/>
            <p:nvPr/>
          </p:nvSpPr>
          <p:spPr>
            <a:xfrm>
              <a:off x="3593747" y="5951981"/>
              <a:ext cx="94850" cy="117575"/>
            </a:xfrm>
            <a:custGeom>
              <a:avLst/>
              <a:gdLst/>
              <a:ahLst/>
              <a:cxnLst/>
              <a:rect l="l" t="t" r="r" b="b"/>
              <a:pathLst>
                <a:path w="94850" h="117575">
                  <a:moveTo>
                    <a:pt x="30533" y="0"/>
                  </a:moveTo>
                  <a:lnTo>
                    <a:pt x="46583" y="0"/>
                  </a:lnTo>
                  <a:lnTo>
                    <a:pt x="46583" y="4158"/>
                  </a:lnTo>
                  <a:cubicBezTo>
                    <a:pt x="44639" y="8454"/>
                    <a:pt x="43192" y="12926"/>
                    <a:pt x="42243" y="17574"/>
                  </a:cubicBezTo>
                  <a:cubicBezTo>
                    <a:pt x="41293" y="22222"/>
                    <a:pt x="40359" y="26087"/>
                    <a:pt x="39440" y="29171"/>
                  </a:cubicBezTo>
                  <a:lnTo>
                    <a:pt x="41207" y="29171"/>
                  </a:lnTo>
                  <a:cubicBezTo>
                    <a:pt x="48904" y="28506"/>
                    <a:pt x="56766" y="27521"/>
                    <a:pt x="64792" y="26216"/>
                  </a:cubicBezTo>
                  <a:cubicBezTo>
                    <a:pt x="72817" y="24912"/>
                    <a:pt x="81581" y="24259"/>
                    <a:pt x="91083" y="24259"/>
                  </a:cubicBezTo>
                  <a:lnTo>
                    <a:pt x="91083" y="29494"/>
                  </a:lnTo>
                  <a:cubicBezTo>
                    <a:pt x="81477" y="31260"/>
                    <a:pt x="72316" y="32537"/>
                    <a:pt x="63600" y="33325"/>
                  </a:cubicBezTo>
                  <a:cubicBezTo>
                    <a:pt x="54883" y="34114"/>
                    <a:pt x="46460" y="34919"/>
                    <a:pt x="38330" y="35740"/>
                  </a:cubicBezTo>
                  <a:cubicBezTo>
                    <a:pt x="37146" y="42490"/>
                    <a:pt x="36161" y="49494"/>
                    <a:pt x="35376" y="56751"/>
                  </a:cubicBezTo>
                  <a:cubicBezTo>
                    <a:pt x="34591" y="64007"/>
                    <a:pt x="34004" y="71364"/>
                    <a:pt x="33617" y="78819"/>
                  </a:cubicBezTo>
                  <a:lnTo>
                    <a:pt x="34020" y="83046"/>
                  </a:lnTo>
                  <a:lnTo>
                    <a:pt x="46708" y="75530"/>
                  </a:lnTo>
                  <a:cubicBezTo>
                    <a:pt x="51567" y="73251"/>
                    <a:pt x="56845" y="71491"/>
                    <a:pt x="62541" y="70247"/>
                  </a:cubicBezTo>
                  <a:lnTo>
                    <a:pt x="83139" y="70247"/>
                  </a:lnTo>
                  <a:lnTo>
                    <a:pt x="88865" y="73110"/>
                  </a:lnTo>
                  <a:lnTo>
                    <a:pt x="89355" y="74580"/>
                  </a:lnTo>
                  <a:lnTo>
                    <a:pt x="90816" y="75603"/>
                  </a:lnTo>
                  <a:cubicBezTo>
                    <a:pt x="93865" y="82965"/>
                    <a:pt x="95186" y="90934"/>
                    <a:pt x="94778" y="99511"/>
                  </a:cubicBezTo>
                  <a:cubicBezTo>
                    <a:pt x="94474" y="105690"/>
                    <a:pt x="93230" y="111711"/>
                    <a:pt x="91046" y="117575"/>
                  </a:cubicBezTo>
                  <a:lnTo>
                    <a:pt x="75456" y="117575"/>
                  </a:lnTo>
                  <a:lnTo>
                    <a:pt x="75456" y="112517"/>
                  </a:lnTo>
                  <a:cubicBezTo>
                    <a:pt x="77738" y="106199"/>
                    <a:pt x="78681" y="99284"/>
                    <a:pt x="78284" y="91772"/>
                  </a:cubicBezTo>
                  <a:cubicBezTo>
                    <a:pt x="78000" y="86676"/>
                    <a:pt x="76533" y="82071"/>
                    <a:pt x="73882" y="77956"/>
                  </a:cubicBezTo>
                  <a:cubicBezTo>
                    <a:pt x="72978" y="76984"/>
                    <a:pt x="71724" y="76642"/>
                    <a:pt x="70119" y="76931"/>
                  </a:cubicBezTo>
                  <a:cubicBezTo>
                    <a:pt x="62208" y="79123"/>
                    <a:pt x="54775" y="83022"/>
                    <a:pt x="47819" y="88628"/>
                  </a:cubicBezTo>
                  <a:cubicBezTo>
                    <a:pt x="40864" y="94233"/>
                    <a:pt x="31907" y="96199"/>
                    <a:pt x="20948" y="94525"/>
                  </a:cubicBezTo>
                  <a:lnTo>
                    <a:pt x="17711" y="86346"/>
                  </a:lnTo>
                  <a:lnTo>
                    <a:pt x="17711" y="66215"/>
                  </a:lnTo>
                  <a:lnTo>
                    <a:pt x="21432" y="37803"/>
                  </a:lnTo>
                  <a:lnTo>
                    <a:pt x="21364" y="37803"/>
                  </a:lnTo>
                  <a:cubicBezTo>
                    <a:pt x="14871" y="38795"/>
                    <a:pt x="7750" y="39121"/>
                    <a:pt x="0" y="38782"/>
                  </a:cubicBezTo>
                  <a:lnTo>
                    <a:pt x="0" y="33501"/>
                  </a:lnTo>
                  <a:lnTo>
                    <a:pt x="22659" y="31101"/>
                  </a:lnTo>
                  <a:cubicBezTo>
                    <a:pt x="23428" y="26591"/>
                    <a:pt x="24392" y="21647"/>
                    <a:pt x="25550" y="16269"/>
                  </a:cubicBezTo>
                  <a:cubicBezTo>
                    <a:pt x="26708" y="10891"/>
                    <a:pt x="28369" y="5468"/>
                    <a:pt x="30533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フリーフォーム 21">
              <a:extLst>
                <a:ext uri="{FF2B5EF4-FFF2-40B4-BE49-F238E27FC236}">
                  <a16:creationId xmlns:a16="http://schemas.microsoft.com/office/drawing/2014/main" id="{BE228F9A-070B-5D48-19E0-B2C140A37441}"/>
                </a:ext>
              </a:extLst>
            </p:cNvPr>
            <p:cNvSpPr/>
            <p:nvPr/>
          </p:nvSpPr>
          <p:spPr>
            <a:xfrm>
              <a:off x="3457124" y="5952874"/>
              <a:ext cx="91529" cy="118209"/>
            </a:xfrm>
            <a:custGeom>
              <a:avLst/>
              <a:gdLst/>
              <a:ahLst/>
              <a:cxnLst/>
              <a:rect l="l" t="t" r="r" b="b"/>
              <a:pathLst>
                <a:path w="91529" h="118209">
                  <a:moveTo>
                    <a:pt x="50899" y="0"/>
                  </a:moveTo>
                  <a:lnTo>
                    <a:pt x="50899" y="4177"/>
                  </a:lnTo>
                  <a:cubicBezTo>
                    <a:pt x="48664" y="8750"/>
                    <a:pt x="46969" y="13445"/>
                    <a:pt x="45815" y="18261"/>
                  </a:cubicBezTo>
                  <a:cubicBezTo>
                    <a:pt x="44660" y="23077"/>
                    <a:pt x="43627" y="27210"/>
                    <a:pt x="42714" y="30659"/>
                  </a:cubicBezTo>
                  <a:lnTo>
                    <a:pt x="42981" y="30659"/>
                  </a:lnTo>
                  <a:cubicBezTo>
                    <a:pt x="50278" y="29712"/>
                    <a:pt x="57814" y="28758"/>
                    <a:pt x="65589" y="27799"/>
                  </a:cubicBezTo>
                  <a:cubicBezTo>
                    <a:pt x="73364" y="26839"/>
                    <a:pt x="82010" y="26529"/>
                    <a:pt x="91529" y="26869"/>
                  </a:cubicBezTo>
                  <a:lnTo>
                    <a:pt x="91529" y="31978"/>
                  </a:lnTo>
                  <a:lnTo>
                    <a:pt x="41537" y="37814"/>
                  </a:lnTo>
                  <a:cubicBezTo>
                    <a:pt x="39146" y="48099"/>
                    <a:pt x="36926" y="59022"/>
                    <a:pt x="34876" y="70583"/>
                  </a:cubicBezTo>
                  <a:lnTo>
                    <a:pt x="30617" y="101851"/>
                  </a:lnTo>
                  <a:lnTo>
                    <a:pt x="47030" y="101352"/>
                  </a:lnTo>
                  <a:lnTo>
                    <a:pt x="47030" y="105806"/>
                  </a:lnTo>
                  <a:lnTo>
                    <a:pt x="43297" y="109538"/>
                  </a:lnTo>
                  <a:lnTo>
                    <a:pt x="42809" y="109538"/>
                  </a:lnTo>
                  <a:lnTo>
                    <a:pt x="42483" y="110352"/>
                  </a:lnTo>
                  <a:lnTo>
                    <a:pt x="39844" y="112991"/>
                  </a:lnTo>
                  <a:cubicBezTo>
                    <a:pt x="33001" y="117734"/>
                    <a:pt x="24763" y="119244"/>
                    <a:pt x="15129" y="117521"/>
                  </a:cubicBezTo>
                  <a:cubicBezTo>
                    <a:pt x="13973" y="112613"/>
                    <a:pt x="13547" y="107783"/>
                    <a:pt x="13853" y="103031"/>
                  </a:cubicBezTo>
                  <a:cubicBezTo>
                    <a:pt x="15152" y="91827"/>
                    <a:pt x="16665" y="80846"/>
                    <a:pt x="18393" y="70088"/>
                  </a:cubicBezTo>
                  <a:lnTo>
                    <a:pt x="24406" y="39302"/>
                  </a:lnTo>
                  <a:lnTo>
                    <a:pt x="1867" y="40314"/>
                  </a:lnTo>
                  <a:lnTo>
                    <a:pt x="0" y="39070"/>
                  </a:lnTo>
                  <a:lnTo>
                    <a:pt x="0" y="34501"/>
                  </a:lnTo>
                  <a:cubicBezTo>
                    <a:pt x="5071" y="34139"/>
                    <a:pt x="9710" y="33886"/>
                    <a:pt x="13918" y="33739"/>
                  </a:cubicBezTo>
                  <a:cubicBezTo>
                    <a:pt x="18125" y="33593"/>
                    <a:pt x="22006" y="33223"/>
                    <a:pt x="25559" y="32631"/>
                  </a:cubicBezTo>
                  <a:cubicBezTo>
                    <a:pt x="26692" y="27924"/>
                    <a:pt x="27905" y="22862"/>
                    <a:pt x="29197" y="17445"/>
                  </a:cubicBezTo>
                  <a:cubicBezTo>
                    <a:pt x="30489" y="12027"/>
                    <a:pt x="32379" y="6379"/>
                    <a:pt x="34865" y="500"/>
                  </a:cubicBezTo>
                  <a:lnTo>
                    <a:pt x="50899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>
              <a:extLst>
                <a:ext uri="{FF2B5EF4-FFF2-40B4-BE49-F238E27FC236}">
                  <a16:creationId xmlns:a16="http://schemas.microsoft.com/office/drawing/2014/main" id="{6F191E6C-F4E8-C15E-4FE3-AC0511F070FF}"/>
                </a:ext>
              </a:extLst>
            </p:cNvPr>
            <p:cNvSpPr/>
            <p:nvPr/>
          </p:nvSpPr>
          <p:spPr>
            <a:xfrm>
              <a:off x="3332406" y="5954809"/>
              <a:ext cx="38993" cy="38249"/>
            </a:xfrm>
            <a:custGeom>
              <a:avLst/>
              <a:gdLst/>
              <a:ahLst/>
              <a:cxnLst/>
              <a:rect l="l" t="t" r="r" b="b"/>
              <a:pathLst>
                <a:path w="38993" h="38249">
                  <a:moveTo>
                    <a:pt x="23601" y="0"/>
                  </a:moveTo>
                  <a:lnTo>
                    <a:pt x="38993" y="0"/>
                  </a:lnTo>
                  <a:lnTo>
                    <a:pt x="38993" y="5177"/>
                  </a:lnTo>
                  <a:lnTo>
                    <a:pt x="30070" y="18562"/>
                  </a:lnTo>
                  <a:lnTo>
                    <a:pt x="15304" y="38249"/>
                  </a:lnTo>
                  <a:lnTo>
                    <a:pt x="0" y="38249"/>
                  </a:lnTo>
                  <a:lnTo>
                    <a:pt x="0" y="34505"/>
                  </a:lnTo>
                  <a:lnTo>
                    <a:pt x="7832" y="22920"/>
                  </a:lnTo>
                  <a:lnTo>
                    <a:pt x="8867" y="22920"/>
                  </a:lnTo>
                  <a:lnTo>
                    <a:pt x="23601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フリーフォーム 23">
              <a:extLst>
                <a:ext uri="{FF2B5EF4-FFF2-40B4-BE49-F238E27FC236}">
                  <a16:creationId xmlns:a16="http://schemas.microsoft.com/office/drawing/2014/main" id="{D3FAB8BA-DCD5-8FF5-9190-1FADBCE6CAEB}"/>
                </a:ext>
              </a:extLst>
            </p:cNvPr>
            <p:cNvSpPr/>
            <p:nvPr/>
          </p:nvSpPr>
          <p:spPr>
            <a:xfrm>
              <a:off x="2891123" y="5956846"/>
              <a:ext cx="90636" cy="117811"/>
            </a:xfrm>
            <a:custGeom>
              <a:avLst/>
              <a:gdLst/>
              <a:ahLst/>
              <a:cxnLst/>
              <a:rect l="l" t="t" r="r" b="b"/>
              <a:pathLst>
                <a:path w="90636" h="117811">
                  <a:moveTo>
                    <a:pt x="41076" y="0"/>
                  </a:moveTo>
                  <a:lnTo>
                    <a:pt x="56864" y="0"/>
                  </a:lnTo>
                  <a:cubicBezTo>
                    <a:pt x="58344" y="7632"/>
                    <a:pt x="59084" y="14478"/>
                    <a:pt x="59084" y="20538"/>
                  </a:cubicBezTo>
                  <a:lnTo>
                    <a:pt x="62780" y="20538"/>
                  </a:lnTo>
                  <a:cubicBezTo>
                    <a:pt x="66913" y="20171"/>
                    <a:pt x="71109" y="19658"/>
                    <a:pt x="75367" y="18999"/>
                  </a:cubicBezTo>
                  <a:cubicBezTo>
                    <a:pt x="79626" y="18340"/>
                    <a:pt x="84481" y="18253"/>
                    <a:pt x="89934" y="18738"/>
                  </a:cubicBezTo>
                  <a:lnTo>
                    <a:pt x="90636" y="23682"/>
                  </a:lnTo>
                  <a:cubicBezTo>
                    <a:pt x="84613" y="24750"/>
                    <a:pt x="78965" y="25459"/>
                    <a:pt x="73693" y="25808"/>
                  </a:cubicBezTo>
                  <a:cubicBezTo>
                    <a:pt x="68420" y="26157"/>
                    <a:pt x="63551" y="26455"/>
                    <a:pt x="59084" y="26703"/>
                  </a:cubicBezTo>
                  <a:lnTo>
                    <a:pt x="59084" y="34314"/>
                  </a:lnTo>
                  <a:lnTo>
                    <a:pt x="59870" y="48220"/>
                  </a:lnTo>
                  <a:lnTo>
                    <a:pt x="60526" y="48220"/>
                  </a:lnTo>
                  <a:lnTo>
                    <a:pt x="75753" y="47774"/>
                  </a:lnTo>
                  <a:lnTo>
                    <a:pt x="75753" y="53004"/>
                  </a:lnTo>
                  <a:lnTo>
                    <a:pt x="59977" y="54343"/>
                  </a:lnTo>
                  <a:lnTo>
                    <a:pt x="59977" y="55739"/>
                  </a:lnTo>
                  <a:lnTo>
                    <a:pt x="61366" y="79886"/>
                  </a:lnTo>
                  <a:cubicBezTo>
                    <a:pt x="65296" y="80132"/>
                    <a:pt x="69467" y="80737"/>
                    <a:pt x="73879" y="81701"/>
                  </a:cubicBezTo>
                  <a:cubicBezTo>
                    <a:pt x="78291" y="82664"/>
                    <a:pt x="82934" y="84248"/>
                    <a:pt x="87808" y="86453"/>
                  </a:cubicBezTo>
                  <a:lnTo>
                    <a:pt x="87808" y="91232"/>
                  </a:lnTo>
                  <a:lnTo>
                    <a:pt x="71786" y="91232"/>
                  </a:lnTo>
                  <a:cubicBezTo>
                    <a:pt x="67971" y="89323"/>
                    <a:pt x="64531" y="88083"/>
                    <a:pt x="61466" y="87511"/>
                  </a:cubicBezTo>
                  <a:cubicBezTo>
                    <a:pt x="61466" y="91026"/>
                    <a:pt x="61134" y="94978"/>
                    <a:pt x="60470" y="99368"/>
                  </a:cubicBezTo>
                  <a:cubicBezTo>
                    <a:pt x="59807" y="103759"/>
                    <a:pt x="58252" y="108123"/>
                    <a:pt x="55806" y="112461"/>
                  </a:cubicBezTo>
                  <a:lnTo>
                    <a:pt x="53280" y="113598"/>
                  </a:lnTo>
                  <a:lnTo>
                    <a:pt x="53280" y="114558"/>
                  </a:lnTo>
                  <a:cubicBezTo>
                    <a:pt x="49004" y="116867"/>
                    <a:pt x="44625" y="117946"/>
                    <a:pt x="40143" y="117798"/>
                  </a:cubicBezTo>
                  <a:cubicBezTo>
                    <a:pt x="35660" y="117649"/>
                    <a:pt x="31353" y="117574"/>
                    <a:pt x="27221" y="117574"/>
                  </a:cubicBezTo>
                  <a:cubicBezTo>
                    <a:pt x="19850" y="116849"/>
                    <a:pt x="13474" y="113954"/>
                    <a:pt x="8095" y="108891"/>
                  </a:cubicBezTo>
                  <a:cubicBezTo>
                    <a:pt x="5575" y="105302"/>
                    <a:pt x="4677" y="100992"/>
                    <a:pt x="5399" y="95959"/>
                  </a:cubicBezTo>
                  <a:lnTo>
                    <a:pt x="8053" y="91153"/>
                  </a:lnTo>
                  <a:lnTo>
                    <a:pt x="17624" y="84093"/>
                  </a:lnTo>
                  <a:cubicBezTo>
                    <a:pt x="22297" y="82431"/>
                    <a:pt x="26979" y="81196"/>
                    <a:pt x="31672" y="80389"/>
                  </a:cubicBezTo>
                  <a:cubicBezTo>
                    <a:pt x="36365" y="79582"/>
                    <a:pt x="40789" y="79377"/>
                    <a:pt x="44946" y="79772"/>
                  </a:cubicBezTo>
                  <a:lnTo>
                    <a:pt x="44946" y="72275"/>
                  </a:lnTo>
                  <a:lnTo>
                    <a:pt x="44125" y="56406"/>
                  </a:lnTo>
                  <a:lnTo>
                    <a:pt x="43416" y="56406"/>
                  </a:lnTo>
                  <a:lnTo>
                    <a:pt x="28537" y="58787"/>
                  </a:lnTo>
                  <a:lnTo>
                    <a:pt x="5804" y="58787"/>
                  </a:lnTo>
                  <a:lnTo>
                    <a:pt x="5804" y="53429"/>
                  </a:lnTo>
                  <a:cubicBezTo>
                    <a:pt x="13048" y="53429"/>
                    <a:pt x="19733" y="52891"/>
                    <a:pt x="25856" y="51813"/>
                  </a:cubicBezTo>
                  <a:cubicBezTo>
                    <a:pt x="31980" y="50736"/>
                    <a:pt x="37847" y="50021"/>
                    <a:pt x="43458" y="49669"/>
                  </a:cubicBezTo>
                  <a:lnTo>
                    <a:pt x="43458" y="45462"/>
                  </a:lnTo>
                  <a:lnTo>
                    <a:pt x="42630" y="27682"/>
                  </a:lnTo>
                  <a:lnTo>
                    <a:pt x="39916" y="27682"/>
                  </a:lnTo>
                  <a:lnTo>
                    <a:pt x="23249" y="29617"/>
                  </a:lnTo>
                  <a:lnTo>
                    <a:pt x="0" y="29617"/>
                  </a:lnTo>
                  <a:lnTo>
                    <a:pt x="0" y="24373"/>
                  </a:lnTo>
                  <a:lnTo>
                    <a:pt x="42565" y="21545"/>
                  </a:lnTo>
                  <a:lnTo>
                    <a:pt x="42565" y="17278"/>
                  </a:lnTo>
                  <a:lnTo>
                    <a:pt x="41076" y="0"/>
                  </a:lnTo>
                  <a:close/>
                  <a:moveTo>
                    <a:pt x="44994" y="85626"/>
                  </a:moveTo>
                  <a:lnTo>
                    <a:pt x="33841" y="88711"/>
                  </a:lnTo>
                  <a:cubicBezTo>
                    <a:pt x="30187" y="90229"/>
                    <a:pt x="26880" y="92468"/>
                    <a:pt x="23919" y="95429"/>
                  </a:cubicBezTo>
                  <a:cubicBezTo>
                    <a:pt x="21864" y="97142"/>
                    <a:pt x="21154" y="99261"/>
                    <a:pt x="21791" y="101785"/>
                  </a:cubicBezTo>
                  <a:cubicBezTo>
                    <a:pt x="24010" y="105513"/>
                    <a:pt x="27150" y="108235"/>
                    <a:pt x="31212" y="109949"/>
                  </a:cubicBezTo>
                  <a:lnTo>
                    <a:pt x="35635" y="111175"/>
                  </a:lnTo>
                  <a:lnTo>
                    <a:pt x="37018" y="110282"/>
                  </a:lnTo>
                  <a:cubicBezTo>
                    <a:pt x="39341" y="108983"/>
                    <a:pt x="41082" y="107039"/>
                    <a:pt x="42241" y="104452"/>
                  </a:cubicBezTo>
                  <a:lnTo>
                    <a:pt x="44994" y="85626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フリーフォーム 24">
              <a:extLst>
                <a:ext uri="{FF2B5EF4-FFF2-40B4-BE49-F238E27FC236}">
                  <a16:creationId xmlns:a16="http://schemas.microsoft.com/office/drawing/2014/main" id="{8D4DD5CF-1DBD-2281-9A16-6AB428367BFC}"/>
                </a:ext>
              </a:extLst>
            </p:cNvPr>
            <p:cNvSpPr/>
            <p:nvPr/>
          </p:nvSpPr>
          <p:spPr>
            <a:xfrm>
              <a:off x="3164048" y="5962399"/>
              <a:ext cx="78763" cy="112961"/>
            </a:xfrm>
            <a:custGeom>
              <a:avLst/>
              <a:gdLst/>
              <a:ahLst/>
              <a:cxnLst/>
              <a:rect l="l" t="t" r="r" b="b"/>
              <a:pathLst>
                <a:path w="78763" h="112961">
                  <a:moveTo>
                    <a:pt x="31138" y="0"/>
                  </a:moveTo>
                  <a:lnTo>
                    <a:pt x="47547" y="0"/>
                  </a:lnTo>
                  <a:lnTo>
                    <a:pt x="49021" y="24624"/>
                  </a:lnTo>
                  <a:lnTo>
                    <a:pt x="55853" y="22382"/>
                  </a:lnTo>
                  <a:cubicBezTo>
                    <a:pt x="58214" y="21146"/>
                    <a:pt x="60423" y="19499"/>
                    <a:pt x="62481" y="17441"/>
                  </a:cubicBezTo>
                  <a:cubicBezTo>
                    <a:pt x="66913" y="16037"/>
                    <a:pt x="72341" y="15520"/>
                    <a:pt x="78763" y="15890"/>
                  </a:cubicBezTo>
                  <a:lnTo>
                    <a:pt x="78763" y="19995"/>
                  </a:lnTo>
                  <a:cubicBezTo>
                    <a:pt x="76891" y="23391"/>
                    <a:pt x="74332" y="25817"/>
                    <a:pt x="71087" y="27273"/>
                  </a:cubicBezTo>
                  <a:cubicBezTo>
                    <a:pt x="63584" y="29910"/>
                    <a:pt x="56270" y="31807"/>
                    <a:pt x="49147" y="32964"/>
                  </a:cubicBezTo>
                  <a:lnTo>
                    <a:pt x="50040" y="48284"/>
                  </a:lnTo>
                  <a:lnTo>
                    <a:pt x="50040" y="71133"/>
                  </a:lnTo>
                  <a:lnTo>
                    <a:pt x="50367" y="76052"/>
                  </a:lnTo>
                  <a:cubicBezTo>
                    <a:pt x="54671" y="76052"/>
                    <a:pt x="59058" y="76805"/>
                    <a:pt x="63527" y="78312"/>
                  </a:cubicBezTo>
                  <a:cubicBezTo>
                    <a:pt x="67997" y="79819"/>
                    <a:pt x="72248" y="82198"/>
                    <a:pt x="76282" y="85449"/>
                  </a:cubicBezTo>
                  <a:lnTo>
                    <a:pt x="76829" y="90934"/>
                  </a:lnTo>
                  <a:lnTo>
                    <a:pt x="61255" y="90934"/>
                  </a:lnTo>
                  <a:lnTo>
                    <a:pt x="53093" y="84586"/>
                  </a:lnTo>
                  <a:lnTo>
                    <a:pt x="50040" y="83344"/>
                  </a:lnTo>
                  <a:cubicBezTo>
                    <a:pt x="50040" y="86769"/>
                    <a:pt x="49807" y="90625"/>
                    <a:pt x="49342" y="94912"/>
                  </a:cubicBezTo>
                  <a:cubicBezTo>
                    <a:pt x="48877" y="99199"/>
                    <a:pt x="47551" y="103256"/>
                    <a:pt x="45365" y="107082"/>
                  </a:cubicBezTo>
                  <a:lnTo>
                    <a:pt x="38789" y="112212"/>
                  </a:lnTo>
                  <a:lnTo>
                    <a:pt x="36359" y="112961"/>
                  </a:lnTo>
                  <a:lnTo>
                    <a:pt x="15256" y="112961"/>
                  </a:lnTo>
                  <a:cubicBezTo>
                    <a:pt x="10817" y="112221"/>
                    <a:pt x="6878" y="110294"/>
                    <a:pt x="3438" y="107178"/>
                  </a:cubicBezTo>
                  <a:cubicBezTo>
                    <a:pt x="573" y="103899"/>
                    <a:pt x="-501" y="99774"/>
                    <a:pt x="215" y="94804"/>
                  </a:cubicBezTo>
                  <a:lnTo>
                    <a:pt x="4849" y="86497"/>
                  </a:lnTo>
                  <a:lnTo>
                    <a:pt x="12735" y="80621"/>
                  </a:lnTo>
                  <a:cubicBezTo>
                    <a:pt x="19736" y="77277"/>
                    <a:pt x="26863" y="75605"/>
                    <a:pt x="34115" y="75605"/>
                  </a:cubicBezTo>
                  <a:lnTo>
                    <a:pt x="34115" y="64215"/>
                  </a:lnTo>
                  <a:lnTo>
                    <a:pt x="33123" y="36055"/>
                  </a:lnTo>
                  <a:lnTo>
                    <a:pt x="19250" y="38170"/>
                  </a:lnTo>
                  <a:cubicBezTo>
                    <a:pt x="14178" y="38322"/>
                    <a:pt x="8705" y="38398"/>
                    <a:pt x="2831" y="38398"/>
                  </a:cubicBezTo>
                  <a:lnTo>
                    <a:pt x="1968" y="32594"/>
                  </a:lnTo>
                  <a:cubicBezTo>
                    <a:pt x="8320" y="32594"/>
                    <a:pt x="13949" y="32030"/>
                    <a:pt x="18855" y="30901"/>
                  </a:cubicBezTo>
                  <a:cubicBezTo>
                    <a:pt x="23762" y="29772"/>
                    <a:pt x="28353" y="28957"/>
                    <a:pt x="32627" y="28455"/>
                  </a:cubicBezTo>
                  <a:lnTo>
                    <a:pt x="32627" y="19785"/>
                  </a:lnTo>
                  <a:lnTo>
                    <a:pt x="31138" y="0"/>
                  </a:lnTo>
                  <a:close/>
                  <a:moveTo>
                    <a:pt x="34067" y="83014"/>
                  </a:moveTo>
                  <a:lnTo>
                    <a:pt x="26175" y="86089"/>
                  </a:lnTo>
                  <a:cubicBezTo>
                    <a:pt x="23535" y="87719"/>
                    <a:pt x="21114" y="89865"/>
                    <a:pt x="18911" y="92527"/>
                  </a:cubicBezTo>
                  <a:lnTo>
                    <a:pt x="16553" y="99366"/>
                  </a:lnTo>
                  <a:cubicBezTo>
                    <a:pt x="17995" y="102555"/>
                    <a:pt x="20338" y="104833"/>
                    <a:pt x="23583" y="106199"/>
                  </a:cubicBezTo>
                  <a:lnTo>
                    <a:pt x="25204" y="106561"/>
                  </a:lnTo>
                  <a:lnTo>
                    <a:pt x="26204" y="105889"/>
                  </a:lnTo>
                  <a:cubicBezTo>
                    <a:pt x="28167" y="104722"/>
                    <a:pt x="29695" y="103169"/>
                    <a:pt x="30790" y="101231"/>
                  </a:cubicBezTo>
                  <a:lnTo>
                    <a:pt x="34067" y="83014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フリーフォーム 27">
              <a:extLst>
                <a:ext uri="{FF2B5EF4-FFF2-40B4-BE49-F238E27FC236}">
                  <a16:creationId xmlns:a16="http://schemas.microsoft.com/office/drawing/2014/main" id="{D61DEAA6-D349-CCF8-D64A-364D2D9F618B}"/>
                </a:ext>
              </a:extLst>
            </p:cNvPr>
            <p:cNvSpPr/>
            <p:nvPr/>
          </p:nvSpPr>
          <p:spPr>
            <a:xfrm>
              <a:off x="3964478" y="5964268"/>
              <a:ext cx="87688" cy="121176"/>
            </a:xfrm>
            <a:custGeom>
              <a:avLst/>
              <a:gdLst/>
              <a:ahLst/>
              <a:cxnLst/>
              <a:rect l="l" t="t" r="r" b="b"/>
              <a:pathLst>
                <a:path w="87688" h="121176">
                  <a:moveTo>
                    <a:pt x="65510" y="66"/>
                  </a:moveTo>
                  <a:cubicBezTo>
                    <a:pt x="69756" y="66"/>
                    <a:pt x="73964" y="888"/>
                    <a:pt x="78135" y="2531"/>
                  </a:cubicBezTo>
                  <a:lnTo>
                    <a:pt x="78135" y="3478"/>
                  </a:lnTo>
                  <a:lnTo>
                    <a:pt x="79474" y="4073"/>
                  </a:lnTo>
                  <a:lnTo>
                    <a:pt x="79474" y="10119"/>
                  </a:lnTo>
                  <a:lnTo>
                    <a:pt x="73893" y="18733"/>
                  </a:lnTo>
                  <a:cubicBezTo>
                    <a:pt x="61337" y="31887"/>
                    <a:pt x="53579" y="40328"/>
                    <a:pt x="50618" y="44057"/>
                  </a:cubicBezTo>
                  <a:lnTo>
                    <a:pt x="46283" y="48724"/>
                  </a:lnTo>
                  <a:cubicBezTo>
                    <a:pt x="44150" y="50857"/>
                    <a:pt x="42960" y="52835"/>
                    <a:pt x="42714" y="54658"/>
                  </a:cubicBezTo>
                  <a:cubicBezTo>
                    <a:pt x="48287" y="56898"/>
                    <a:pt x="54510" y="58566"/>
                    <a:pt x="61382" y="59661"/>
                  </a:cubicBezTo>
                  <a:cubicBezTo>
                    <a:pt x="68255" y="60757"/>
                    <a:pt x="74864" y="63125"/>
                    <a:pt x="81211" y="66767"/>
                  </a:cubicBezTo>
                  <a:lnTo>
                    <a:pt x="84944" y="70013"/>
                  </a:lnTo>
                  <a:cubicBezTo>
                    <a:pt x="87052" y="73247"/>
                    <a:pt x="87946" y="76806"/>
                    <a:pt x="87625" y="80689"/>
                  </a:cubicBezTo>
                  <a:cubicBezTo>
                    <a:pt x="86874" y="84115"/>
                    <a:pt x="85280" y="87269"/>
                    <a:pt x="82841" y="90151"/>
                  </a:cubicBezTo>
                  <a:cubicBezTo>
                    <a:pt x="79620" y="93373"/>
                    <a:pt x="75933" y="96291"/>
                    <a:pt x="71782" y="98904"/>
                  </a:cubicBezTo>
                  <a:cubicBezTo>
                    <a:pt x="67630" y="101518"/>
                    <a:pt x="63753" y="104058"/>
                    <a:pt x="60152" y="106522"/>
                  </a:cubicBezTo>
                  <a:cubicBezTo>
                    <a:pt x="52743" y="110327"/>
                    <a:pt x="45128" y="113875"/>
                    <a:pt x="37306" y="117167"/>
                  </a:cubicBezTo>
                  <a:cubicBezTo>
                    <a:pt x="29484" y="120459"/>
                    <a:pt x="20372" y="121724"/>
                    <a:pt x="9971" y="120961"/>
                  </a:cubicBezTo>
                  <a:lnTo>
                    <a:pt x="9971" y="116071"/>
                  </a:lnTo>
                  <a:cubicBezTo>
                    <a:pt x="20118" y="113324"/>
                    <a:pt x="29451" y="109747"/>
                    <a:pt x="37970" y="105340"/>
                  </a:cubicBezTo>
                  <a:cubicBezTo>
                    <a:pt x="46489" y="100933"/>
                    <a:pt x="54687" y="95923"/>
                    <a:pt x="62566" y="90310"/>
                  </a:cubicBezTo>
                  <a:lnTo>
                    <a:pt x="65726" y="86982"/>
                  </a:lnTo>
                  <a:lnTo>
                    <a:pt x="66687" y="86982"/>
                  </a:lnTo>
                  <a:cubicBezTo>
                    <a:pt x="68725" y="84373"/>
                    <a:pt x="70210" y="81330"/>
                    <a:pt x="71140" y="77854"/>
                  </a:cubicBezTo>
                  <a:lnTo>
                    <a:pt x="68628" y="73831"/>
                  </a:lnTo>
                  <a:cubicBezTo>
                    <a:pt x="62942" y="69263"/>
                    <a:pt x="56312" y="66364"/>
                    <a:pt x="48740" y="65134"/>
                  </a:cubicBezTo>
                  <a:cubicBezTo>
                    <a:pt x="41168" y="63905"/>
                    <a:pt x="33503" y="61707"/>
                    <a:pt x="25747" y="58539"/>
                  </a:cubicBezTo>
                  <a:lnTo>
                    <a:pt x="25747" y="51761"/>
                  </a:lnTo>
                  <a:lnTo>
                    <a:pt x="28384" y="47142"/>
                  </a:lnTo>
                  <a:cubicBezTo>
                    <a:pt x="32882" y="41647"/>
                    <a:pt x="37783" y="36158"/>
                    <a:pt x="43089" y="30676"/>
                  </a:cubicBezTo>
                  <a:cubicBezTo>
                    <a:pt x="48395" y="25194"/>
                    <a:pt x="52787" y="20382"/>
                    <a:pt x="56266" y="16240"/>
                  </a:cubicBezTo>
                  <a:lnTo>
                    <a:pt x="59882" y="11791"/>
                  </a:lnTo>
                  <a:lnTo>
                    <a:pt x="62508" y="7177"/>
                  </a:lnTo>
                  <a:cubicBezTo>
                    <a:pt x="61475" y="6306"/>
                    <a:pt x="59939" y="5871"/>
                    <a:pt x="57899" y="5871"/>
                  </a:cubicBezTo>
                  <a:cubicBezTo>
                    <a:pt x="48802" y="6849"/>
                    <a:pt x="39608" y="7986"/>
                    <a:pt x="30317" y="9283"/>
                  </a:cubicBezTo>
                  <a:cubicBezTo>
                    <a:pt x="21026" y="10580"/>
                    <a:pt x="10920" y="11065"/>
                    <a:pt x="0" y="10738"/>
                  </a:cubicBezTo>
                  <a:lnTo>
                    <a:pt x="0" y="4892"/>
                  </a:lnTo>
                  <a:cubicBezTo>
                    <a:pt x="11627" y="4571"/>
                    <a:pt x="22785" y="3614"/>
                    <a:pt x="33475" y="2023"/>
                  </a:cubicBezTo>
                  <a:cubicBezTo>
                    <a:pt x="44164" y="432"/>
                    <a:pt x="54842" y="-221"/>
                    <a:pt x="65510" y="66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リーフォーム 28">
              <a:extLst>
                <a:ext uri="{FF2B5EF4-FFF2-40B4-BE49-F238E27FC236}">
                  <a16:creationId xmlns:a16="http://schemas.microsoft.com/office/drawing/2014/main" id="{8ECEC243-6B07-E28F-7F96-C1880452B3F2}"/>
                </a:ext>
              </a:extLst>
            </p:cNvPr>
            <p:cNvSpPr/>
            <p:nvPr/>
          </p:nvSpPr>
          <p:spPr>
            <a:xfrm>
              <a:off x="4183553" y="5964268"/>
              <a:ext cx="87688" cy="121176"/>
            </a:xfrm>
            <a:custGeom>
              <a:avLst/>
              <a:gdLst/>
              <a:ahLst/>
              <a:cxnLst/>
              <a:rect l="l" t="t" r="r" b="b"/>
              <a:pathLst>
                <a:path w="87688" h="121176">
                  <a:moveTo>
                    <a:pt x="65510" y="66"/>
                  </a:moveTo>
                  <a:cubicBezTo>
                    <a:pt x="69756" y="66"/>
                    <a:pt x="73964" y="888"/>
                    <a:pt x="78135" y="2531"/>
                  </a:cubicBezTo>
                  <a:lnTo>
                    <a:pt x="78135" y="3478"/>
                  </a:lnTo>
                  <a:lnTo>
                    <a:pt x="79474" y="4073"/>
                  </a:lnTo>
                  <a:lnTo>
                    <a:pt x="79474" y="10119"/>
                  </a:lnTo>
                  <a:lnTo>
                    <a:pt x="73893" y="18733"/>
                  </a:lnTo>
                  <a:cubicBezTo>
                    <a:pt x="61337" y="31887"/>
                    <a:pt x="53579" y="40328"/>
                    <a:pt x="50618" y="44057"/>
                  </a:cubicBezTo>
                  <a:lnTo>
                    <a:pt x="46283" y="48724"/>
                  </a:lnTo>
                  <a:cubicBezTo>
                    <a:pt x="44150" y="50857"/>
                    <a:pt x="42960" y="52835"/>
                    <a:pt x="42714" y="54658"/>
                  </a:cubicBezTo>
                  <a:cubicBezTo>
                    <a:pt x="48287" y="56898"/>
                    <a:pt x="54510" y="58566"/>
                    <a:pt x="61382" y="59661"/>
                  </a:cubicBezTo>
                  <a:cubicBezTo>
                    <a:pt x="68255" y="60757"/>
                    <a:pt x="74864" y="63125"/>
                    <a:pt x="81211" y="66767"/>
                  </a:cubicBezTo>
                  <a:lnTo>
                    <a:pt x="84944" y="70013"/>
                  </a:lnTo>
                  <a:cubicBezTo>
                    <a:pt x="87052" y="73247"/>
                    <a:pt x="87946" y="76806"/>
                    <a:pt x="87625" y="80689"/>
                  </a:cubicBezTo>
                  <a:cubicBezTo>
                    <a:pt x="86874" y="84115"/>
                    <a:pt x="85280" y="87269"/>
                    <a:pt x="82841" y="90151"/>
                  </a:cubicBezTo>
                  <a:cubicBezTo>
                    <a:pt x="79620" y="93373"/>
                    <a:pt x="75933" y="96291"/>
                    <a:pt x="71782" y="98904"/>
                  </a:cubicBezTo>
                  <a:cubicBezTo>
                    <a:pt x="67630" y="101518"/>
                    <a:pt x="63753" y="104058"/>
                    <a:pt x="60152" y="106522"/>
                  </a:cubicBezTo>
                  <a:cubicBezTo>
                    <a:pt x="52743" y="110327"/>
                    <a:pt x="45128" y="113875"/>
                    <a:pt x="37306" y="117167"/>
                  </a:cubicBezTo>
                  <a:cubicBezTo>
                    <a:pt x="29484" y="120459"/>
                    <a:pt x="20372" y="121724"/>
                    <a:pt x="9971" y="120961"/>
                  </a:cubicBezTo>
                  <a:lnTo>
                    <a:pt x="9971" y="116071"/>
                  </a:lnTo>
                  <a:cubicBezTo>
                    <a:pt x="20118" y="113324"/>
                    <a:pt x="29451" y="109747"/>
                    <a:pt x="37970" y="105340"/>
                  </a:cubicBezTo>
                  <a:cubicBezTo>
                    <a:pt x="46489" y="100933"/>
                    <a:pt x="54687" y="95923"/>
                    <a:pt x="62566" y="90310"/>
                  </a:cubicBezTo>
                  <a:lnTo>
                    <a:pt x="65726" y="86982"/>
                  </a:lnTo>
                  <a:lnTo>
                    <a:pt x="66687" y="86982"/>
                  </a:lnTo>
                  <a:cubicBezTo>
                    <a:pt x="68725" y="84373"/>
                    <a:pt x="70210" y="81330"/>
                    <a:pt x="71140" y="77854"/>
                  </a:cubicBezTo>
                  <a:lnTo>
                    <a:pt x="68628" y="73831"/>
                  </a:lnTo>
                  <a:cubicBezTo>
                    <a:pt x="62942" y="69263"/>
                    <a:pt x="56312" y="66364"/>
                    <a:pt x="48740" y="65134"/>
                  </a:cubicBezTo>
                  <a:cubicBezTo>
                    <a:pt x="41168" y="63905"/>
                    <a:pt x="33503" y="61707"/>
                    <a:pt x="25747" y="58539"/>
                  </a:cubicBezTo>
                  <a:lnTo>
                    <a:pt x="25747" y="51761"/>
                  </a:lnTo>
                  <a:lnTo>
                    <a:pt x="28384" y="47142"/>
                  </a:lnTo>
                  <a:cubicBezTo>
                    <a:pt x="32882" y="41647"/>
                    <a:pt x="37783" y="36158"/>
                    <a:pt x="43089" y="30676"/>
                  </a:cubicBezTo>
                  <a:cubicBezTo>
                    <a:pt x="48395" y="25194"/>
                    <a:pt x="52787" y="20382"/>
                    <a:pt x="56266" y="16240"/>
                  </a:cubicBezTo>
                  <a:lnTo>
                    <a:pt x="59882" y="11791"/>
                  </a:lnTo>
                  <a:lnTo>
                    <a:pt x="62508" y="7177"/>
                  </a:lnTo>
                  <a:cubicBezTo>
                    <a:pt x="61475" y="6306"/>
                    <a:pt x="59939" y="5871"/>
                    <a:pt x="57899" y="5871"/>
                  </a:cubicBezTo>
                  <a:cubicBezTo>
                    <a:pt x="48802" y="6849"/>
                    <a:pt x="39608" y="7986"/>
                    <a:pt x="30317" y="9283"/>
                  </a:cubicBezTo>
                  <a:cubicBezTo>
                    <a:pt x="21026" y="10580"/>
                    <a:pt x="10920" y="11065"/>
                    <a:pt x="0" y="10738"/>
                  </a:cubicBezTo>
                  <a:lnTo>
                    <a:pt x="0" y="4892"/>
                  </a:lnTo>
                  <a:cubicBezTo>
                    <a:pt x="11627" y="4571"/>
                    <a:pt x="22785" y="3614"/>
                    <a:pt x="33475" y="2023"/>
                  </a:cubicBezTo>
                  <a:cubicBezTo>
                    <a:pt x="44164" y="432"/>
                    <a:pt x="54842" y="-221"/>
                    <a:pt x="65510" y="66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リーフォーム 29">
              <a:extLst>
                <a:ext uri="{FF2B5EF4-FFF2-40B4-BE49-F238E27FC236}">
                  <a16:creationId xmlns:a16="http://schemas.microsoft.com/office/drawing/2014/main" id="{20400DBC-F33A-55A3-670A-4A5A500A7FBD}"/>
                </a:ext>
              </a:extLst>
            </p:cNvPr>
            <p:cNvSpPr/>
            <p:nvPr/>
          </p:nvSpPr>
          <p:spPr>
            <a:xfrm>
              <a:off x="4547588" y="5979276"/>
              <a:ext cx="126503" cy="90726"/>
            </a:xfrm>
            <a:custGeom>
              <a:avLst/>
              <a:gdLst/>
              <a:ahLst/>
              <a:cxnLst/>
              <a:rect l="l" t="t" r="r" b="b"/>
              <a:pathLst>
                <a:path w="126503" h="90726">
                  <a:moveTo>
                    <a:pt x="109391" y="122"/>
                  </a:moveTo>
                  <a:lnTo>
                    <a:pt x="116383" y="1778"/>
                  </a:lnTo>
                  <a:lnTo>
                    <a:pt x="116383" y="2471"/>
                  </a:lnTo>
                  <a:lnTo>
                    <a:pt x="117085" y="2471"/>
                  </a:lnTo>
                  <a:lnTo>
                    <a:pt x="117871" y="8954"/>
                  </a:lnTo>
                  <a:cubicBezTo>
                    <a:pt x="113109" y="18785"/>
                    <a:pt x="107693" y="30473"/>
                    <a:pt x="101624" y="44019"/>
                  </a:cubicBezTo>
                  <a:cubicBezTo>
                    <a:pt x="95554" y="57564"/>
                    <a:pt x="91594" y="69528"/>
                    <a:pt x="89743" y="79911"/>
                  </a:cubicBezTo>
                  <a:lnTo>
                    <a:pt x="91757" y="83082"/>
                  </a:lnTo>
                  <a:cubicBezTo>
                    <a:pt x="94104" y="85003"/>
                    <a:pt x="96932" y="85637"/>
                    <a:pt x="100240" y="84985"/>
                  </a:cubicBezTo>
                  <a:cubicBezTo>
                    <a:pt x="104080" y="83972"/>
                    <a:pt x="108126" y="83314"/>
                    <a:pt x="112378" y="83010"/>
                  </a:cubicBezTo>
                  <a:cubicBezTo>
                    <a:pt x="116629" y="82707"/>
                    <a:pt x="121338" y="82744"/>
                    <a:pt x="126503" y="83122"/>
                  </a:cubicBezTo>
                  <a:lnTo>
                    <a:pt x="126503" y="88124"/>
                  </a:lnTo>
                  <a:lnTo>
                    <a:pt x="109923" y="90726"/>
                  </a:lnTo>
                  <a:lnTo>
                    <a:pt x="83415" y="90726"/>
                  </a:lnTo>
                  <a:lnTo>
                    <a:pt x="75586" y="87136"/>
                  </a:lnTo>
                  <a:cubicBezTo>
                    <a:pt x="73415" y="83390"/>
                    <a:pt x="72633" y="79369"/>
                    <a:pt x="73239" y="75071"/>
                  </a:cubicBezTo>
                  <a:cubicBezTo>
                    <a:pt x="75831" y="64903"/>
                    <a:pt x="80068" y="53190"/>
                    <a:pt x="85949" y="39933"/>
                  </a:cubicBezTo>
                  <a:cubicBezTo>
                    <a:pt x="91830" y="26675"/>
                    <a:pt x="96815" y="15628"/>
                    <a:pt x="100905" y="6789"/>
                  </a:cubicBezTo>
                  <a:cubicBezTo>
                    <a:pt x="99661" y="5895"/>
                    <a:pt x="97767" y="5745"/>
                    <a:pt x="95222" y="6341"/>
                  </a:cubicBezTo>
                  <a:cubicBezTo>
                    <a:pt x="79550" y="8604"/>
                    <a:pt x="64148" y="12762"/>
                    <a:pt x="49018" y="18814"/>
                  </a:cubicBezTo>
                  <a:cubicBezTo>
                    <a:pt x="33887" y="24867"/>
                    <a:pt x="17547" y="28845"/>
                    <a:pt x="0" y="30748"/>
                  </a:cubicBezTo>
                  <a:lnTo>
                    <a:pt x="0" y="25874"/>
                  </a:lnTo>
                  <a:cubicBezTo>
                    <a:pt x="18064" y="18920"/>
                    <a:pt x="35931" y="12712"/>
                    <a:pt x="53602" y="7251"/>
                  </a:cubicBezTo>
                  <a:cubicBezTo>
                    <a:pt x="71273" y="1790"/>
                    <a:pt x="89869" y="-586"/>
                    <a:pt x="109391" y="122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リーフォーム 30">
              <a:extLst>
                <a:ext uri="{FF2B5EF4-FFF2-40B4-BE49-F238E27FC236}">
                  <a16:creationId xmlns:a16="http://schemas.microsoft.com/office/drawing/2014/main" id="{91C3AFF8-3BD0-C017-28A5-38494D9C2EB2}"/>
                </a:ext>
              </a:extLst>
            </p:cNvPr>
            <p:cNvSpPr/>
            <p:nvPr/>
          </p:nvSpPr>
          <p:spPr>
            <a:xfrm>
              <a:off x="3752994" y="5979282"/>
              <a:ext cx="57597" cy="31487"/>
            </a:xfrm>
            <a:custGeom>
              <a:avLst/>
              <a:gdLst/>
              <a:ahLst/>
              <a:cxnLst/>
              <a:rect l="l" t="t" r="r" b="b"/>
              <a:pathLst>
                <a:path w="57597" h="31487">
                  <a:moveTo>
                    <a:pt x="38196" y="257"/>
                  </a:moveTo>
                  <a:cubicBezTo>
                    <a:pt x="42786" y="-137"/>
                    <a:pt x="47574" y="-77"/>
                    <a:pt x="52560" y="437"/>
                  </a:cubicBezTo>
                  <a:lnTo>
                    <a:pt x="56897" y="2214"/>
                  </a:lnTo>
                  <a:lnTo>
                    <a:pt x="57597" y="10155"/>
                  </a:lnTo>
                  <a:cubicBezTo>
                    <a:pt x="55498" y="15313"/>
                    <a:pt x="52737" y="20086"/>
                    <a:pt x="49313" y="24473"/>
                  </a:cubicBezTo>
                  <a:lnTo>
                    <a:pt x="48046" y="25036"/>
                  </a:lnTo>
                  <a:lnTo>
                    <a:pt x="45018" y="29877"/>
                  </a:lnTo>
                  <a:lnTo>
                    <a:pt x="44202" y="30149"/>
                  </a:lnTo>
                  <a:lnTo>
                    <a:pt x="44202" y="31487"/>
                  </a:lnTo>
                  <a:lnTo>
                    <a:pt x="28129" y="31487"/>
                  </a:lnTo>
                  <a:lnTo>
                    <a:pt x="28129" y="27159"/>
                  </a:lnTo>
                  <a:lnTo>
                    <a:pt x="31087" y="22645"/>
                  </a:lnTo>
                  <a:lnTo>
                    <a:pt x="40123" y="10348"/>
                  </a:lnTo>
                  <a:lnTo>
                    <a:pt x="40980" y="7543"/>
                  </a:lnTo>
                  <a:lnTo>
                    <a:pt x="22955" y="14541"/>
                  </a:lnTo>
                  <a:cubicBezTo>
                    <a:pt x="16789" y="17603"/>
                    <a:pt x="9138" y="18583"/>
                    <a:pt x="0" y="17483"/>
                  </a:cubicBezTo>
                  <a:lnTo>
                    <a:pt x="0" y="12853"/>
                  </a:lnTo>
                  <a:cubicBezTo>
                    <a:pt x="8288" y="8763"/>
                    <a:pt x="16627" y="5414"/>
                    <a:pt x="25017" y="2806"/>
                  </a:cubicBezTo>
                  <a:cubicBezTo>
                    <a:pt x="29212" y="1502"/>
                    <a:pt x="33605" y="652"/>
                    <a:pt x="38196" y="257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フリーフォーム 31">
              <a:extLst>
                <a:ext uri="{FF2B5EF4-FFF2-40B4-BE49-F238E27FC236}">
                  <a16:creationId xmlns:a16="http://schemas.microsoft.com/office/drawing/2014/main" id="{A1322D4D-18A6-BB9F-10ED-27341D279667}"/>
                </a:ext>
              </a:extLst>
            </p:cNvPr>
            <p:cNvSpPr/>
            <p:nvPr/>
          </p:nvSpPr>
          <p:spPr>
            <a:xfrm>
              <a:off x="3842588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5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E3D27F30-2330-394F-9ACD-1539D368BAC1}"/>
                </a:ext>
              </a:extLst>
            </p:cNvPr>
            <p:cNvSpPr/>
            <p:nvPr/>
          </p:nvSpPr>
          <p:spPr>
            <a:xfrm>
              <a:off x="4061663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4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フリーフォーム 39">
              <a:extLst>
                <a:ext uri="{FF2B5EF4-FFF2-40B4-BE49-F238E27FC236}">
                  <a16:creationId xmlns:a16="http://schemas.microsoft.com/office/drawing/2014/main" id="{89CB2F1B-7858-8A48-3020-8BD43F30D4F9}"/>
                </a:ext>
              </a:extLst>
            </p:cNvPr>
            <p:cNvSpPr/>
            <p:nvPr/>
          </p:nvSpPr>
          <p:spPr>
            <a:xfrm>
              <a:off x="4433138" y="5985319"/>
              <a:ext cx="61912" cy="71969"/>
            </a:xfrm>
            <a:custGeom>
              <a:avLst/>
              <a:gdLst/>
              <a:ahLst/>
              <a:cxnLst/>
              <a:rect l="l" t="t" r="r" b="b"/>
              <a:pathLst>
                <a:path w="61912" h="71969">
                  <a:moveTo>
                    <a:pt x="2660" y="0"/>
                  </a:moveTo>
                  <a:lnTo>
                    <a:pt x="18306" y="0"/>
                  </a:lnTo>
                  <a:lnTo>
                    <a:pt x="18306" y="5458"/>
                  </a:lnTo>
                  <a:cubicBezTo>
                    <a:pt x="17391" y="11048"/>
                    <a:pt x="16865" y="16568"/>
                    <a:pt x="16727" y="22016"/>
                  </a:cubicBezTo>
                  <a:cubicBezTo>
                    <a:pt x="16589" y="27465"/>
                    <a:pt x="16520" y="33609"/>
                    <a:pt x="16520" y="40449"/>
                  </a:cubicBezTo>
                  <a:cubicBezTo>
                    <a:pt x="16789" y="44225"/>
                    <a:pt x="17248" y="48204"/>
                    <a:pt x="17895" y="52385"/>
                  </a:cubicBezTo>
                  <a:lnTo>
                    <a:pt x="20608" y="62613"/>
                  </a:lnTo>
                  <a:lnTo>
                    <a:pt x="25814" y="58341"/>
                  </a:lnTo>
                  <a:lnTo>
                    <a:pt x="26114" y="58341"/>
                  </a:lnTo>
                  <a:lnTo>
                    <a:pt x="26349" y="57557"/>
                  </a:lnTo>
                  <a:lnTo>
                    <a:pt x="29051" y="54855"/>
                  </a:lnTo>
                  <a:lnTo>
                    <a:pt x="34212" y="51271"/>
                  </a:lnTo>
                  <a:lnTo>
                    <a:pt x="35512" y="48385"/>
                  </a:lnTo>
                  <a:lnTo>
                    <a:pt x="39130" y="44946"/>
                  </a:lnTo>
                  <a:lnTo>
                    <a:pt x="39732" y="44946"/>
                  </a:lnTo>
                  <a:lnTo>
                    <a:pt x="40876" y="42772"/>
                  </a:lnTo>
                  <a:lnTo>
                    <a:pt x="45160" y="37802"/>
                  </a:lnTo>
                  <a:lnTo>
                    <a:pt x="45760" y="37802"/>
                  </a:lnTo>
                  <a:lnTo>
                    <a:pt x="46206" y="36314"/>
                  </a:lnTo>
                  <a:lnTo>
                    <a:pt x="61912" y="36314"/>
                  </a:lnTo>
                  <a:lnTo>
                    <a:pt x="61912" y="40649"/>
                  </a:lnTo>
                  <a:lnTo>
                    <a:pt x="58147" y="45541"/>
                  </a:lnTo>
                  <a:lnTo>
                    <a:pt x="57422" y="45541"/>
                  </a:lnTo>
                  <a:lnTo>
                    <a:pt x="56129" y="47999"/>
                  </a:lnTo>
                  <a:lnTo>
                    <a:pt x="54789" y="48592"/>
                  </a:lnTo>
                  <a:lnTo>
                    <a:pt x="53422" y="51192"/>
                  </a:lnTo>
                  <a:lnTo>
                    <a:pt x="44139" y="60475"/>
                  </a:lnTo>
                  <a:lnTo>
                    <a:pt x="30310" y="70770"/>
                  </a:lnTo>
                  <a:cubicBezTo>
                    <a:pt x="23604" y="71810"/>
                    <a:pt x="16685" y="72174"/>
                    <a:pt x="9553" y="71861"/>
                  </a:cubicBezTo>
                  <a:lnTo>
                    <a:pt x="6697" y="69663"/>
                  </a:lnTo>
                  <a:lnTo>
                    <a:pt x="6697" y="68770"/>
                  </a:lnTo>
                  <a:lnTo>
                    <a:pt x="5002" y="67466"/>
                  </a:lnTo>
                  <a:cubicBezTo>
                    <a:pt x="2272" y="60744"/>
                    <a:pt x="756" y="53732"/>
                    <a:pt x="453" y="46430"/>
                  </a:cubicBezTo>
                  <a:cubicBezTo>
                    <a:pt x="151" y="39128"/>
                    <a:pt x="0" y="31837"/>
                    <a:pt x="0" y="24557"/>
                  </a:cubicBezTo>
                  <a:cubicBezTo>
                    <a:pt x="0" y="16390"/>
                    <a:pt x="886" y="8204"/>
                    <a:pt x="266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フリーフォーム 40">
              <a:extLst>
                <a:ext uri="{FF2B5EF4-FFF2-40B4-BE49-F238E27FC236}">
                  <a16:creationId xmlns:a16="http://schemas.microsoft.com/office/drawing/2014/main" id="{206A3003-5A61-2D45-DE81-7919C590DD33}"/>
                </a:ext>
              </a:extLst>
            </p:cNvPr>
            <p:cNvSpPr/>
            <p:nvPr/>
          </p:nvSpPr>
          <p:spPr>
            <a:xfrm>
              <a:off x="3927569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フリーフォーム 41">
              <a:extLst>
                <a:ext uri="{FF2B5EF4-FFF2-40B4-BE49-F238E27FC236}">
                  <a16:creationId xmlns:a16="http://schemas.microsoft.com/office/drawing/2014/main" id="{3BCFA66C-77D0-6E32-9C8A-27AF1FF2A34B}"/>
                </a:ext>
              </a:extLst>
            </p:cNvPr>
            <p:cNvSpPr/>
            <p:nvPr/>
          </p:nvSpPr>
          <p:spPr>
            <a:xfrm>
              <a:off x="4146644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フリーフォーム 42">
              <a:extLst>
                <a:ext uri="{FF2B5EF4-FFF2-40B4-BE49-F238E27FC236}">
                  <a16:creationId xmlns:a16="http://schemas.microsoft.com/office/drawing/2014/main" id="{95B9CF87-D190-9213-93CF-5836B13DA126}"/>
                </a:ext>
              </a:extLst>
            </p:cNvPr>
            <p:cNvSpPr/>
            <p:nvPr/>
          </p:nvSpPr>
          <p:spPr>
            <a:xfrm>
              <a:off x="4518119" y="5989189"/>
              <a:ext cx="25152" cy="55959"/>
            </a:xfrm>
            <a:custGeom>
              <a:avLst/>
              <a:gdLst/>
              <a:ahLst/>
              <a:cxnLst/>
              <a:rect l="l" t="t" r="r" b="b"/>
              <a:pathLst>
                <a:path w="25152" h="55959">
                  <a:moveTo>
                    <a:pt x="0" y="0"/>
                  </a:moveTo>
                  <a:lnTo>
                    <a:pt x="14827" y="0"/>
                  </a:lnTo>
                  <a:lnTo>
                    <a:pt x="16729" y="951"/>
                  </a:lnTo>
                  <a:cubicBezTo>
                    <a:pt x="19153" y="10127"/>
                    <a:pt x="20983" y="19089"/>
                    <a:pt x="22219" y="27837"/>
                  </a:cubicBezTo>
                  <a:cubicBezTo>
                    <a:pt x="23455" y="36586"/>
                    <a:pt x="24432" y="45959"/>
                    <a:pt x="25152" y="55959"/>
                  </a:cubicBezTo>
                  <a:lnTo>
                    <a:pt x="9078" y="55959"/>
                  </a:lnTo>
                  <a:lnTo>
                    <a:pt x="9078" y="54257"/>
                  </a:lnTo>
                  <a:cubicBezTo>
                    <a:pt x="7880" y="45958"/>
                    <a:pt x="6638" y="37284"/>
                    <a:pt x="5353" y="28234"/>
                  </a:cubicBezTo>
                  <a:cubicBezTo>
                    <a:pt x="4068" y="19184"/>
                    <a:pt x="2283" y="9773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3">
              <a:extLst>
                <a:ext uri="{FF2B5EF4-FFF2-40B4-BE49-F238E27FC236}">
                  <a16:creationId xmlns:a16="http://schemas.microsoft.com/office/drawing/2014/main" id="{F528A752-63C8-DA66-EE13-31810FCA11BB}"/>
                </a:ext>
              </a:extLst>
            </p:cNvPr>
            <p:cNvSpPr/>
            <p:nvPr/>
          </p:nvSpPr>
          <p:spPr>
            <a:xfrm>
              <a:off x="3307105" y="5994397"/>
              <a:ext cx="146447" cy="78582"/>
            </a:xfrm>
            <a:custGeom>
              <a:avLst/>
              <a:gdLst/>
              <a:ahLst/>
              <a:cxnLst/>
              <a:rect l="l" t="t" r="r" b="b"/>
              <a:pathLst>
                <a:path w="146447" h="78582">
                  <a:moveTo>
                    <a:pt x="38300" y="0"/>
                  </a:moveTo>
                  <a:lnTo>
                    <a:pt x="54174" y="0"/>
                  </a:lnTo>
                  <a:lnTo>
                    <a:pt x="54174" y="15330"/>
                  </a:lnTo>
                  <a:lnTo>
                    <a:pt x="71438" y="15330"/>
                  </a:lnTo>
                  <a:lnTo>
                    <a:pt x="71438" y="20078"/>
                  </a:lnTo>
                  <a:lnTo>
                    <a:pt x="54174" y="22013"/>
                  </a:lnTo>
                  <a:lnTo>
                    <a:pt x="54174" y="36122"/>
                  </a:lnTo>
                  <a:cubicBezTo>
                    <a:pt x="57685" y="36708"/>
                    <a:pt x="61163" y="38216"/>
                    <a:pt x="64608" y="40647"/>
                  </a:cubicBezTo>
                  <a:cubicBezTo>
                    <a:pt x="68053" y="43078"/>
                    <a:pt x="71709" y="45343"/>
                    <a:pt x="75577" y="47444"/>
                  </a:cubicBezTo>
                  <a:lnTo>
                    <a:pt x="75878" y="49761"/>
                  </a:lnTo>
                  <a:lnTo>
                    <a:pt x="80153" y="37435"/>
                  </a:lnTo>
                  <a:cubicBezTo>
                    <a:pt x="83251" y="31039"/>
                    <a:pt x="86636" y="24481"/>
                    <a:pt x="90309" y="17762"/>
                  </a:cubicBezTo>
                  <a:lnTo>
                    <a:pt x="106264" y="17265"/>
                  </a:lnTo>
                  <a:lnTo>
                    <a:pt x="106264" y="21922"/>
                  </a:lnTo>
                  <a:cubicBezTo>
                    <a:pt x="102664" y="28196"/>
                    <a:pt x="99372" y="34489"/>
                    <a:pt x="96387" y="40800"/>
                  </a:cubicBezTo>
                  <a:cubicBezTo>
                    <a:pt x="93403" y="47112"/>
                    <a:pt x="91139" y="53410"/>
                    <a:pt x="89595" y="59697"/>
                  </a:cubicBezTo>
                  <a:lnTo>
                    <a:pt x="89927" y="60276"/>
                  </a:lnTo>
                  <a:lnTo>
                    <a:pt x="91620" y="60276"/>
                  </a:lnTo>
                  <a:cubicBezTo>
                    <a:pt x="96516" y="58825"/>
                    <a:pt x="101881" y="57351"/>
                    <a:pt x="107715" y="55854"/>
                  </a:cubicBezTo>
                  <a:lnTo>
                    <a:pt x="123957" y="53252"/>
                  </a:lnTo>
                  <a:lnTo>
                    <a:pt x="120705" y="41741"/>
                  </a:lnTo>
                  <a:cubicBezTo>
                    <a:pt x="119517" y="37406"/>
                    <a:pt x="118771" y="32422"/>
                    <a:pt x="118467" y="26790"/>
                  </a:cubicBezTo>
                  <a:lnTo>
                    <a:pt x="134311" y="26790"/>
                  </a:lnTo>
                  <a:cubicBezTo>
                    <a:pt x="135630" y="34924"/>
                    <a:pt x="137488" y="42438"/>
                    <a:pt x="139884" y="49331"/>
                  </a:cubicBezTo>
                  <a:cubicBezTo>
                    <a:pt x="142279" y="56225"/>
                    <a:pt x="144467" y="64040"/>
                    <a:pt x="146447" y="72777"/>
                  </a:cubicBezTo>
                  <a:lnTo>
                    <a:pt x="130374" y="72777"/>
                  </a:lnTo>
                  <a:lnTo>
                    <a:pt x="130374" y="70712"/>
                  </a:lnTo>
                  <a:lnTo>
                    <a:pt x="126509" y="59922"/>
                  </a:lnTo>
                  <a:lnTo>
                    <a:pt x="103314" y="65634"/>
                  </a:lnTo>
                  <a:cubicBezTo>
                    <a:pt x="96386" y="67519"/>
                    <a:pt x="88401" y="68157"/>
                    <a:pt x="79358" y="67548"/>
                  </a:cubicBezTo>
                  <a:lnTo>
                    <a:pt x="74082" y="65183"/>
                  </a:lnTo>
                  <a:lnTo>
                    <a:pt x="73075" y="57843"/>
                  </a:lnTo>
                  <a:lnTo>
                    <a:pt x="75019" y="52239"/>
                  </a:lnTo>
                  <a:lnTo>
                    <a:pt x="61192" y="52239"/>
                  </a:lnTo>
                  <a:lnTo>
                    <a:pt x="53727" y="47030"/>
                  </a:lnTo>
                  <a:lnTo>
                    <a:pt x="53727" y="65992"/>
                  </a:lnTo>
                  <a:lnTo>
                    <a:pt x="53195" y="78582"/>
                  </a:lnTo>
                  <a:lnTo>
                    <a:pt x="37207" y="78582"/>
                  </a:lnTo>
                  <a:lnTo>
                    <a:pt x="37207" y="46965"/>
                  </a:lnTo>
                  <a:lnTo>
                    <a:pt x="37654" y="46370"/>
                  </a:lnTo>
                  <a:lnTo>
                    <a:pt x="37654" y="24168"/>
                  </a:lnTo>
                  <a:lnTo>
                    <a:pt x="20242" y="27087"/>
                  </a:lnTo>
                  <a:cubicBezTo>
                    <a:pt x="14173" y="27881"/>
                    <a:pt x="7426" y="28107"/>
                    <a:pt x="0" y="27764"/>
                  </a:cubicBezTo>
                  <a:lnTo>
                    <a:pt x="0" y="23143"/>
                  </a:lnTo>
                  <a:lnTo>
                    <a:pt x="37698" y="17034"/>
                  </a:lnTo>
                  <a:lnTo>
                    <a:pt x="3830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フリーフォーム 44">
              <a:extLst>
                <a:ext uri="{FF2B5EF4-FFF2-40B4-BE49-F238E27FC236}">
                  <a16:creationId xmlns:a16="http://schemas.microsoft.com/office/drawing/2014/main" id="{AD5D6A6A-4CB0-9678-D9C5-B9174FE5F432}"/>
                </a:ext>
              </a:extLst>
            </p:cNvPr>
            <p:cNvSpPr/>
            <p:nvPr/>
          </p:nvSpPr>
          <p:spPr>
            <a:xfrm>
              <a:off x="3108271" y="5996332"/>
              <a:ext cx="52387" cy="56114"/>
            </a:xfrm>
            <a:custGeom>
              <a:avLst/>
              <a:gdLst/>
              <a:ahLst/>
              <a:cxnLst/>
              <a:rect l="l" t="t" r="r" b="b"/>
              <a:pathLst>
                <a:path w="52387" h="56114">
                  <a:moveTo>
                    <a:pt x="2079" y="0"/>
                  </a:moveTo>
                  <a:lnTo>
                    <a:pt x="18008" y="0"/>
                  </a:lnTo>
                  <a:lnTo>
                    <a:pt x="18008" y="5426"/>
                  </a:lnTo>
                  <a:cubicBezTo>
                    <a:pt x="17292" y="10031"/>
                    <a:pt x="16865" y="14404"/>
                    <a:pt x="16727" y="18543"/>
                  </a:cubicBezTo>
                  <a:cubicBezTo>
                    <a:pt x="16589" y="22683"/>
                    <a:pt x="16520" y="27359"/>
                    <a:pt x="16520" y="32573"/>
                  </a:cubicBezTo>
                  <a:cubicBezTo>
                    <a:pt x="16791" y="37808"/>
                    <a:pt x="17935" y="42661"/>
                    <a:pt x="19952" y="47132"/>
                  </a:cubicBezTo>
                  <a:lnTo>
                    <a:pt x="20294" y="47328"/>
                  </a:lnTo>
                  <a:cubicBezTo>
                    <a:pt x="24430" y="44588"/>
                    <a:pt x="28992" y="41919"/>
                    <a:pt x="33979" y="39320"/>
                  </a:cubicBezTo>
                  <a:cubicBezTo>
                    <a:pt x="38966" y="36721"/>
                    <a:pt x="45103" y="36175"/>
                    <a:pt x="52387" y="37682"/>
                  </a:cubicBezTo>
                  <a:lnTo>
                    <a:pt x="52387" y="41926"/>
                  </a:lnTo>
                  <a:cubicBezTo>
                    <a:pt x="45792" y="46792"/>
                    <a:pt x="39041" y="50596"/>
                    <a:pt x="32133" y="53337"/>
                  </a:cubicBezTo>
                  <a:cubicBezTo>
                    <a:pt x="25225" y="56077"/>
                    <a:pt x="17379" y="56790"/>
                    <a:pt x="8597" y="55474"/>
                  </a:cubicBezTo>
                  <a:lnTo>
                    <a:pt x="5611" y="53797"/>
                  </a:lnTo>
                  <a:cubicBezTo>
                    <a:pt x="2480" y="48611"/>
                    <a:pt x="761" y="43077"/>
                    <a:pt x="457" y="37193"/>
                  </a:cubicBezTo>
                  <a:cubicBezTo>
                    <a:pt x="152" y="31310"/>
                    <a:pt x="0" y="25414"/>
                    <a:pt x="0" y="19506"/>
                  </a:cubicBezTo>
                  <a:lnTo>
                    <a:pt x="2079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 45">
              <a:extLst>
                <a:ext uri="{FF2B5EF4-FFF2-40B4-BE49-F238E27FC236}">
                  <a16:creationId xmlns:a16="http://schemas.microsoft.com/office/drawing/2014/main" id="{5A0477F8-91B6-31D6-A3BC-CC3DB1835417}"/>
                </a:ext>
              </a:extLst>
            </p:cNvPr>
            <p:cNvSpPr/>
            <p:nvPr/>
          </p:nvSpPr>
          <p:spPr>
            <a:xfrm>
              <a:off x="3699232" y="6001095"/>
              <a:ext cx="43046" cy="56828"/>
            </a:xfrm>
            <a:custGeom>
              <a:avLst/>
              <a:gdLst/>
              <a:ahLst/>
              <a:cxnLst/>
              <a:rect l="l" t="t" r="r" b="b"/>
              <a:pathLst>
                <a:path w="43046" h="56828">
                  <a:moveTo>
                    <a:pt x="3134" y="0"/>
                  </a:moveTo>
                  <a:lnTo>
                    <a:pt x="19531" y="0"/>
                  </a:lnTo>
                  <a:lnTo>
                    <a:pt x="19531" y="6153"/>
                  </a:lnTo>
                  <a:cubicBezTo>
                    <a:pt x="18918" y="12379"/>
                    <a:pt x="18294" y="18476"/>
                    <a:pt x="17658" y="24445"/>
                  </a:cubicBezTo>
                  <a:cubicBezTo>
                    <a:pt x="17021" y="30413"/>
                    <a:pt x="16703" y="36625"/>
                    <a:pt x="16703" y="43079"/>
                  </a:cubicBezTo>
                  <a:lnTo>
                    <a:pt x="17678" y="46781"/>
                  </a:lnTo>
                  <a:lnTo>
                    <a:pt x="24291" y="41855"/>
                  </a:lnTo>
                  <a:cubicBezTo>
                    <a:pt x="29494" y="39748"/>
                    <a:pt x="35745" y="39106"/>
                    <a:pt x="43046" y="39928"/>
                  </a:cubicBezTo>
                  <a:lnTo>
                    <a:pt x="43046" y="44637"/>
                  </a:lnTo>
                  <a:lnTo>
                    <a:pt x="39990" y="45716"/>
                  </a:lnTo>
                  <a:lnTo>
                    <a:pt x="39260" y="46934"/>
                  </a:lnTo>
                  <a:cubicBezTo>
                    <a:pt x="34829" y="51365"/>
                    <a:pt x="29861" y="54225"/>
                    <a:pt x="24355" y="55514"/>
                  </a:cubicBezTo>
                  <a:cubicBezTo>
                    <a:pt x="18849" y="56803"/>
                    <a:pt x="12914" y="57144"/>
                    <a:pt x="6550" y="56538"/>
                  </a:cubicBezTo>
                  <a:lnTo>
                    <a:pt x="4704" y="55922"/>
                  </a:lnTo>
                  <a:lnTo>
                    <a:pt x="2753" y="53971"/>
                  </a:lnTo>
                  <a:cubicBezTo>
                    <a:pt x="444" y="47517"/>
                    <a:pt x="-412" y="40501"/>
                    <a:pt x="183" y="32923"/>
                  </a:cubicBezTo>
                  <a:lnTo>
                    <a:pt x="3134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 46">
              <a:extLst>
                <a:ext uri="{FF2B5EF4-FFF2-40B4-BE49-F238E27FC236}">
                  <a16:creationId xmlns:a16="http://schemas.microsoft.com/office/drawing/2014/main" id="{54AF81FE-A74A-45C2-15AB-5301ECDA8B91}"/>
                </a:ext>
              </a:extLst>
            </p:cNvPr>
            <p:cNvSpPr/>
            <p:nvPr/>
          </p:nvSpPr>
          <p:spPr>
            <a:xfrm>
              <a:off x="3517845" y="6002137"/>
              <a:ext cx="60424" cy="24420"/>
            </a:xfrm>
            <a:custGeom>
              <a:avLst/>
              <a:gdLst/>
              <a:ahLst/>
              <a:cxnLst/>
              <a:rect l="l" t="t" r="r" b="b"/>
              <a:pathLst>
                <a:path w="60424" h="24420">
                  <a:moveTo>
                    <a:pt x="32017" y="0"/>
                  </a:moveTo>
                  <a:lnTo>
                    <a:pt x="53943" y="0"/>
                  </a:lnTo>
                  <a:lnTo>
                    <a:pt x="59133" y="2409"/>
                  </a:lnTo>
                  <a:lnTo>
                    <a:pt x="60424" y="7404"/>
                  </a:lnTo>
                  <a:lnTo>
                    <a:pt x="55522" y="14659"/>
                  </a:lnTo>
                  <a:lnTo>
                    <a:pt x="54322" y="15020"/>
                  </a:lnTo>
                  <a:lnTo>
                    <a:pt x="53992" y="16115"/>
                  </a:lnTo>
                  <a:lnTo>
                    <a:pt x="50285" y="19319"/>
                  </a:lnTo>
                  <a:cubicBezTo>
                    <a:pt x="44450" y="24001"/>
                    <a:pt x="37064" y="25460"/>
                    <a:pt x="28128" y="23696"/>
                  </a:cubicBezTo>
                  <a:lnTo>
                    <a:pt x="28128" y="19257"/>
                  </a:lnTo>
                  <a:lnTo>
                    <a:pt x="42918" y="6694"/>
                  </a:lnTo>
                  <a:lnTo>
                    <a:pt x="41297" y="5804"/>
                  </a:lnTo>
                  <a:cubicBezTo>
                    <a:pt x="35601" y="7018"/>
                    <a:pt x="29474" y="8363"/>
                    <a:pt x="22916" y="9840"/>
                  </a:cubicBezTo>
                  <a:cubicBezTo>
                    <a:pt x="16357" y="11316"/>
                    <a:pt x="9361" y="11697"/>
                    <a:pt x="1928" y="10983"/>
                  </a:cubicBezTo>
                  <a:lnTo>
                    <a:pt x="0" y="10020"/>
                  </a:lnTo>
                  <a:lnTo>
                    <a:pt x="0" y="5309"/>
                  </a:lnTo>
                  <a:cubicBezTo>
                    <a:pt x="6185" y="4964"/>
                    <a:pt x="11761" y="4147"/>
                    <a:pt x="16726" y="2856"/>
                  </a:cubicBezTo>
                  <a:cubicBezTo>
                    <a:pt x="21690" y="1566"/>
                    <a:pt x="26787" y="613"/>
                    <a:pt x="32017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 47">
              <a:extLst>
                <a:ext uri="{FF2B5EF4-FFF2-40B4-BE49-F238E27FC236}">
                  <a16:creationId xmlns:a16="http://schemas.microsoft.com/office/drawing/2014/main" id="{643F67E3-88AC-8675-B47F-39D4474C68D7}"/>
                </a:ext>
              </a:extLst>
            </p:cNvPr>
            <p:cNvSpPr/>
            <p:nvPr/>
          </p:nvSpPr>
          <p:spPr>
            <a:xfrm>
              <a:off x="3310315" y="6024610"/>
              <a:ext cx="28491" cy="33564"/>
            </a:xfrm>
            <a:custGeom>
              <a:avLst/>
              <a:gdLst/>
              <a:ahLst/>
              <a:cxnLst/>
              <a:rect l="l" t="t" r="r" b="b"/>
              <a:pathLst>
                <a:path w="28491" h="33564">
                  <a:moveTo>
                    <a:pt x="28491" y="0"/>
                  </a:moveTo>
                  <a:lnTo>
                    <a:pt x="28491" y="4725"/>
                  </a:lnTo>
                  <a:cubicBezTo>
                    <a:pt x="25840" y="8754"/>
                    <a:pt x="23499" y="12726"/>
                    <a:pt x="21468" y="16642"/>
                  </a:cubicBezTo>
                  <a:cubicBezTo>
                    <a:pt x="19437" y="20557"/>
                    <a:pt x="17809" y="24088"/>
                    <a:pt x="16584" y="27235"/>
                  </a:cubicBezTo>
                  <a:lnTo>
                    <a:pt x="23728" y="27235"/>
                  </a:lnTo>
                  <a:lnTo>
                    <a:pt x="23728" y="32391"/>
                  </a:lnTo>
                  <a:cubicBezTo>
                    <a:pt x="16383" y="33418"/>
                    <a:pt x="9028" y="33771"/>
                    <a:pt x="1664" y="33449"/>
                  </a:cubicBezTo>
                  <a:cubicBezTo>
                    <a:pt x="300" y="30779"/>
                    <a:pt x="-225" y="28093"/>
                    <a:pt x="88" y="25391"/>
                  </a:cubicBezTo>
                  <a:cubicBezTo>
                    <a:pt x="1725" y="21196"/>
                    <a:pt x="3606" y="17048"/>
                    <a:pt x="5733" y="12946"/>
                  </a:cubicBezTo>
                  <a:cubicBezTo>
                    <a:pt x="7859" y="8845"/>
                    <a:pt x="10193" y="4695"/>
                    <a:pt x="12736" y="497"/>
                  </a:cubicBezTo>
                  <a:lnTo>
                    <a:pt x="28491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フリーフォーム 48">
              <a:extLst>
                <a:ext uri="{FF2B5EF4-FFF2-40B4-BE49-F238E27FC236}">
                  <a16:creationId xmlns:a16="http://schemas.microsoft.com/office/drawing/2014/main" id="{F857F75F-7C5D-34E9-398F-628D8350B16D}"/>
                </a:ext>
              </a:extLst>
            </p:cNvPr>
            <p:cNvSpPr/>
            <p:nvPr/>
          </p:nvSpPr>
          <p:spPr>
            <a:xfrm>
              <a:off x="3753887" y="6034581"/>
              <a:ext cx="78581" cy="31700"/>
            </a:xfrm>
            <a:custGeom>
              <a:avLst/>
              <a:gdLst/>
              <a:ahLst/>
              <a:cxnLst/>
              <a:rect l="l" t="t" r="r" b="b"/>
              <a:pathLst>
                <a:path w="78581" h="31700">
                  <a:moveTo>
                    <a:pt x="0" y="0"/>
                  </a:moveTo>
                  <a:lnTo>
                    <a:pt x="15790" y="0"/>
                  </a:lnTo>
                  <a:cubicBezTo>
                    <a:pt x="18684" y="4342"/>
                    <a:pt x="21143" y="8487"/>
                    <a:pt x="23165" y="12434"/>
                  </a:cubicBezTo>
                  <a:cubicBezTo>
                    <a:pt x="25187" y="16381"/>
                    <a:pt x="27683" y="19978"/>
                    <a:pt x="30652" y="23224"/>
                  </a:cubicBezTo>
                  <a:lnTo>
                    <a:pt x="34000" y="24854"/>
                  </a:lnTo>
                  <a:cubicBezTo>
                    <a:pt x="40780" y="22112"/>
                    <a:pt x="47325" y="18078"/>
                    <a:pt x="53635" y="12752"/>
                  </a:cubicBezTo>
                  <a:cubicBezTo>
                    <a:pt x="59946" y="7426"/>
                    <a:pt x="68261" y="5483"/>
                    <a:pt x="78581" y="6923"/>
                  </a:cubicBezTo>
                  <a:lnTo>
                    <a:pt x="78581" y="11276"/>
                  </a:lnTo>
                  <a:cubicBezTo>
                    <a:pt x="72721" y="15510"/>
                    <a:pt x="66900" y="19372"/>
                    <a:pt x="61117" y="22861"/>
                  </a:cubicBezTo>
                  <a:cubicBezTo>
                    <a:pt x="55335" y="26351"/>
                    <a:pt x="49255" y="29298"/>
                    <a:pt x="42879" y="31700"/>
                  </a:cubicBezTo>
                  <a:lnTo>
                    <a:pt x="22027" y="31700"/>
                  </a:lnTo>
                  <a:lnTo>
                    <a:pt x="14802" y="27526"/>
                  </a:lnTo>
                  <a:cubicBezTo>
                    <a:pt x="11428" y="23415"/>
                    <a:pt x="8626" y="19303"/>
                    <a:pt x="6396" y="15190"/>
                  </a:cubicBezTo>
                  <a:cubicBezTo>
                    <a:pt x="4166" y="11077"/>
                    <a:pt x="2034" y="6014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フリーフォーム 49">
              <a:extLst>
                <a:ext uri="{FF2B5EF4-FFF2-40B4-BE49-F238E27FC236}">
                  <a16:creationId xmlns:a16="http://schemas.microsoft.com/office/drawing/2014/main" id="{93C84359-A370-1E3B-864F-73238F7A0959}"/>
                </a:ext>
              </a:extLst>
            </p:cNvPr>
            <p:cNvSpPr/>
            <p:nvPr/>
          </p:nvSpPr>
          <p:spPr>
            <a:xfrm>
              <a:off x="3259479" y="6036516"/>
              <a:ext cx="32296" cy="36909"/>
            </a:xfrm>
            <a:custGeom>
              <a:avLst/>
              <a:gdLst/>
              <a:ahLst/>
              <a:cxnLst/>
              <a:rect l="l" t="t" r="r" b="b"/>
              <a:pathLst>
                <a:path w="32296" h="36909">
                  <a:moveTo>
                    <a:pt x="0" y="0"/>
                  </a:moveTo>
                  <a:lnTo>
                    <a:pt x="15316" y="0"/>
                  </a:lnTo>
                  <a:lnTo>
                    <a:pt x="16827" y="2181"/>
                  </a:lnTo>
                  <a:lnTo>
                    <a:pt x="18390" y="2651"/>
                  </a:lnTo>
                  <a:lnTo>
                    <a:pt x="20166" y="5655"/>
                  </a:lnTo>
                  <a:lnTo>
                    <a:pt x="20973" y="5655"/>
                  </a:lnTo>
                  <a:cubicBezTo>
                    <a:pt x="24243" y="10391"/>
                    <a:pt x="26947" y="15128"/>
                    <a:pt x="29087" y="19866"/>
                  </a:cubicBezTo>
                  <a:cubicBezTo>
                    <a:pt x="31226" y="24604"/>
                    <a:pt x="32296" y="30285"/>
                    <a:pt x="32296" y="36909"/>
                  </a:cubicBezTo>
                  <a:lnTo>
                    <a:pt x="16222" y="36909"/>
                  </a:lnTo>
                  <a:lnTo>
                    <a:pt x="16222" y="33226"/>
                  </a:lnTo>
                  <a:cubicBezTo>
                    <a:pt x="15376" y="28993"/>
                    <a:pt x="13927" y="24826"/>
                    <a:pt x="11876" y="20724"/>
                  </a:cubicBezTo>
                  <a:cubicBezTo>
                    <a:pt x="9825" y="16622"/>
                    <a:pt x="7482" y="12845"/>
                    <a:pt x="4846" y="9392"/>
                  </a:cubicBezTo>
                  <a:lnTo>
                    <a:pt x="4170" y="9055"/>
                  </a:lnTo>
                  <a:cubicBezTo>
                    <a:pt x="1390" y="7120"/>
                    <a:pt x="0" y="4102"/>
                    <a:pt x="0" y="0"/>
                  </a:cubicBez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>
              <a:extLst>
                <a:ext uri="{FF2B5EF4-FFF2-40B4-BE49-F238E27FC236}">
                  <a16:creationId xmlns:a16="http://schemas.microsoft.com/office/drawing/2014/main" id="{9B1B3272-D705-50E8-5A54-CFF30BD12AF4}"/>
                </a:ext>
              </a:extLst>
            </p:cNvPr>
            <p:cNvSpPr/>
            <p:nvPr/>
          </p:nvSpPr>
          <p:spPr>
            <a:xfrm>
              <a:off x="3515857" y="6039790"/>
              <a:ext cx="73872" cy="31557"/>
            </a:xfrm>
            <a:custGeom>
              <a:avLst/>
              <a:gdLst/>
              <a:ahLst/>
              <a:cxnLst/>
              <a:rect l="l" t="t" r="r" b="b"/>
              <a:pathLst>
                <a:path w="73872" h="31557">
                  <a:moveTo>
                    <a:pt x="24610" y="0"/>
                  </a:moveTo>
                  <a:lnTo>
                    <a:pt x="24610" y="4346"/>
                  </a:lnTo>
                  <a:lnTo>
                    <a:pt x="20163" y="9867"/>
                  </a:lnTo>
                  <a:lnTo>
                    <a:pt x="16573" y="20976"/>
                  </a:lnTo>
                  <a:lnTo>
                    <a:pt x="18422" y="23785"/>
                  </a:lnTo>
                  <a:lnTo>
                    <a:pt x="21770" y="24854"/>
                  </a:lnTo>
                  <a:cubicBezTo>
                    <a:pt x="29883" y="23324"/>
                    <a:pt x="37960" y="20637"/>
                    <a:pt x="46000" y="16792"/>
                  </a:cubicBezTo>
                  <a:cubicBezTo>
                    <a:pt x="54041" y="12947"/>
                    <a:pt x="63331" y="11195"/>
                    <a:pt x="73872" y="11534"/>
                  </a:cubicBezTo>
                  <a:lnTo>
                    <a:pt x="73872" y="16378"/>
                  </a:lnTo>
                  <a:cubicBezTo>
                    <a:pt x="63924" y="21086"/>
                    <a:pt x="53882" y="24966"/>
                    <a:pt x="43747" y="28017"/>
                  </a:cubicBezTo>
                  <a:cubicBezTo>
                    <a:pt x="33612" y="31068"/>
                    <a:pt x="22821" y="32147"/>
                    <a:pt x="11373" y="31254"/>
                  </a:cubicBezTo>
                  <a:cubicBezTo>
                    <a:pt x="7922" y="30930"/>
                    <a:pt x="4912" y="29833"/>
                    <a:pt x="2341" y="27963"/>
                  </a:cubicBezTo>
                  <a:cubicBezTo>
                    <a:pt x="518" y="24951"/>
                    <a:pt x="-240" y="21644"/>
                    <a:pt x="67" y="18043"/>
                  </a:cubicBezTo>
                  <a:cubicBezTo>
                    <a:pt x="1411" y="11735"/>
                    <a:pt x="4177" y="5937"/>
                    <a:pt x="8364" y="649"/>
                  </a:cubicBezTo>
                  <a:lnTo>
                    <a:pt x="24610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>
              <a:extLst>
                <a:ext uri="{FF2B5EF4-FFF2-40B4-BE49-F238E27FC236}">
                  <a16:creationId xmlns:a16="http://schemas.microsoft.com/office/drawing/2014/main" id="{B9E48EC2-7DFB-DA3C-D91E-963297BAA644}"/>
                </a:ext>
              </a:extLst>
            </p:cNvPr>
            <p:cNvSpPr/>
            <p:nvPr/>
          </p:nvSpPr>
          <p:spPr>
            <a:xfrm>
              <a:off x="4340568" y="6025085"/>
              <a:ext cx="7751" cy="9050"/>
            </a:xfrm>
            <a:custGeom>
              <a:avLst/>
              <a:gdLst/>
              <a:ahLst/>
              <a:cxnLst/>
              <a:rect l="l" t="t" r="r" b="b"/>
              <a:pathLst>
                <a:path w="7751" h="9050">
                  <a:moveTo>
                    <a:pt x="3493" y="0"/>
                  </a:moveTo>
                  <a:lnTo>
                    <a:pt x="2976" y="2143"/>
                  </a:lnTo>
                  <a:lnTo>
                    <a:pt x="2976" y="7710"/>
                  </a:lnTo>
                  <a:lnTo>
                    <a:pt x="7751" y="7710"/>
                  </a:lnTo>
                  <a:lnTo>
                    <a:pt x="90" y="9050"/>
                  </a:lnTo>
                  <a:lnTo>
                    <a:pt x="0" y="9050"/>
                  </a:lnTo>
                  <a:lnTo>
                    <a:pt x="0" y="1013"/>
                  </a:lnTo>
                  <a:lnTo>
                    <a:pt x="3493" y="0"/>
                  </a:lnTo>
                  <a:close/>
                </a:path>
              </a:pathLst>
            </a:cu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5" name="グループ化 1044">
            <a:extLst>
              <a:ext uri="{FF2B5EF4-FFF2-40B4-BE49-F238E27FC236}">
                <a16:creationId xmlns:a16="http://schemas.microsoft.com/office/drawing/2014/main" id="{810C7125-F506-B630-12D6-040E0B759578}"/>
              </a:ext>
            </a:extLst>
          </p:cNvPr>
          <p:cNvGrpSpPr/>
          <p:nvPr/>
        </p:nvGrpSpPr>
        <p:grpSpPr>
          <a:xfrm>
            <a:off x="662790" y="7966611"/>
            <a:ext cx="5738848" cy="369339"/>
            <a:chOff x="887931" y="8064810"/>
            <a:chExt cx="1466269" cy="279682"/>
          </a:xfrm>
        </p:grpSpPr>
        <p:sp>
          <p:nvSpPr>
            <p:cNvPr id="1047" name="平行四辺形 1046">
              <a:extLst>
                <a:ext uri="{FF2B5EF4-FFF2-40B4-BE49-F238E27FC236}">
                  <a16:creationId xmlns:a16="http://schemas.microsoft.com/office/drawing/2014/main" id="{536B5F53-11AB-4A7A-F3E1-A38982BB9722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8" name="平行四辺形 1047">
              <a:extLst>
                <a:ext uri="{FF2B5EF4-FFF2-40B4-BE49-F238E27FC236}">
                  <a16:creationId xmlns:a16="http://schemas.microsoft.com/office/drawing/2014/main" id="{FC103DBA-8296-183A-CB08-4260DC8EC4A6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9" name="テキスト ボックス 1048">
              <a:extLst>
                <a:ext uri="{FF2B5EF4-FFF2-40B4-BE49-F238E27FC236}">
                  <a16:creationId xmlns:a16="http://schemas.microsoft.com/office/drawing/2014/main" id="{7BFDE065-87A8-AA1B-6F14-5366FCF05512}"/>
                </a:ext>
              </a:extLst>
            </p:cNvPr>
            <p:cNvSpPr txBox="1"/>
            <p:nvPr/>
          </p:nvSpPr>
          <p:spPr>
            <a:xfrm>
              <a:off x="887931" y="8064816"/>
              <a:ext cx="1466269" cy="279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よく使う道具、あると便利なもの等</a:t>
              </a:r>
            </a:p>
          </p:txBody>
        </p:sp>
      </p:grpSp>
      <p:sp>
        <p:nvSpPr>
          <p:cNvPr id="1050" name="テキスト ボックス 1049">
            <a:extLst>
              <a:ext uri="{FF2B5EF4-FFF2-40B4-BE49-F238E27FC236}">
                <a16:creationId xmlns:a16="http://schemas.microsoft.com/office/drawing/2014/main" id="{4E9854DA-AE7D-8D3F-6859-674500AAEF3A}"/>
              </a:ext>
            </a:extLst>
          </p:cNvPr>
          <p:cNvSpPr txBox="1"/>
          <p:nvPr/>
        </p:nvSpPr>
        <p:spPr>
          <a:xfrm>
            <a:off x="767414" y="8408234"/>
            <a:ext cx="6044878" cy="1801826"/>
          </a:xfrm>
          <a:prstGeom prst="rect">
            <a:avLst/>
          </a:prstGeom>
          <a:noFill/>
        </p:spPr>
        <p:txBody>
          <a:bodyPr wrap="square" tIns="108000" bIns="0" numCol="2" spcCol="360000" rtlCol="0">
            <a:spAutoFit/>
          </a:bodyPr>
          <a:lstStyle/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　　　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 □□□□ 　　　　　　　　　　　　　　　　　　　　□□□□ □□□□ □□□□ □□□□ □□□□ □□□□ 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　　　　　　　　　　　　　　　　　　　　　　　　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buNone/>
            </a:pP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buNone/>
            </a:pP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10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B12B33-2D67-7659-F276-FD1EDA09121E}"/>
              </a:ext>
            </a:extLst>
          </p:cNvPr>
          <p:cNvSpPr txBox="1"/>
          <p:nvPr/>
        </p:nvSpPr>
        <p:spPr>
          <a:xfrm>
            <a:off x="2884217" y="7193231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EA22C68-A52A-442E-1022-6E545F3FCF63}"/>
              </a:ext>
            </a:extLst>
          </p:cNvPr>
          <p:cNvSpPr txBox="1"/>
          <p:nvPr/>
        </p:nvSpPr>
        <p:spPr>
          <a:xfrm>
            <a:off x="4986382" y="7193230"/>
            <a:ext cx="1809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こういうことについて、「気軽に話しかけてください」といったコメント等□□□ □□□ □□□ □□□ □□□ □□□</a:t>
            </a:r>
            <a:endParaRPr lang="ja-JP" altLang="en-US" sz="900" b="1" dirty="0">
              <a:solidFill>
                <a:schemeClr val="bg2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3B1D16-D538-CDAA-99F1-D81C55092F49}"/>
              </a:ext>
            </a:extLst>
          </p:cNvPr>
          <p:cNvSpPr txBox="1"/>
          <p:nvPr/>
        </p:nvSpPr>
        <p:spPr>
          <a:xfrm>
            <a:off x="4874763" y="5228311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6C35-76ED-9278-6B81-B39E4DBB7BE2}"/>
              </a:ext>
            </a:extLst>
          </p:cNvPr>
          <p:cNvSpPr txBox="1"/>
          <p:nvPr/>
        </p:nvSpPr>
        <p:spPr>
          <a:xfrm>
            <a:off x="2829803" y="5239722"/>
            <a:ext cx="188840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050" b="1" dirty="0">
                <a:solidFill>
                  <a:srgbClr val="D49D05"/>
                </a:solidFill>
                <a:effectLst/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  <a:p>
            <a:pPr algn="ctr"/>
            <a:r>
              <a:rPr lang="ja-JP" altLang="en-US" sz="1050" b="1" dirty="0">
                <a:solidFill>
                  <a:srgbClr val="D49D05"/>
                </a:solidFill>
                <a:latin typeface="+mn-ea"/>
              </a:rPr>
              <a:t>□□□□□□</a:t>
            </a:r>
            <a:endParaRPr lang="en-US" altLang="ja-JP" sz="105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190538-FA0E-2D75-7CD3-30BA747194BC}"/>
              </a:ext>
            </a:extLst>
          </p:cNvPr>
          <p:cNvSpPr txBox="1"/>
          <p:nvPr/>
        </p:nvSpPr>
        <p:spPr>
          <a:xfrm>
            <a:off x="4862703" y="6798149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FD7E5B7-F8C1-9018-39B3-14FA6F4EC092}"/>
              </a:ext>
            </a:extLst>
          </p:cNvPr>
          <p:cNvSpPr txBox="1"/>
          <p:nvPr/>
        </p:nvSpPr>
        <p:spPr>
          <a:xfrm>
            <a:off x="2794131" y="6786954"/>
            <a:ext cx="194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1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名前または役職名</a:t>
            </a:r>
            <a:endParaRPr lang="en-US" altLang="ja-JP" sz="1100" b="1" dirty="0">
              <a:solidFill>
                <a:schemeClr val="bg2">
                  <a:lumMod val="50000"/>
                </a:schemeClr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145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30845-4EE1-073B-F897-7A4C3D9CF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3884A92-2001-88AC-F37D-650FABBB0688}"/>
              </a:ext>
            </a:extLst>
          </p:cNvPr>
          <p:cNvGrpSpPr/>
          <p:nvPr/>
        </p:nvGrpSpPr>
        <p:grpSpPr>
          <a:xfrm>
            <a:off x="548490" y="667315"/>
            <a:ext cx="3301035" cy="381226"/>
            <a:chOff x="887931" y="8064810"/>
            <a:chExt cx="1466269" cy="301324"/>
          </a:xfrm>
        </p:grpSpPr>
        <p:sp>
          <p:nvSpPr>
            <p:cNvPr id="14" name="平行四辺形 13">
              <a:extLst>
                <a:ext uri="{FF2B5EF4-FFF2-40B4-BE49-F238E27FC236}">
                  <a16:creationId xmlns:a16="http://schemas.microsoft.com/office/drawing/2014/main" id="{EE5F1A2F-D934-7E1C-9DC2-1935FC6B03DB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平行四辺形 16">
              <a:extLst>
                <a:ext uri="{FF2B5EF4-FFF2-40B4-BE49-F238E27FC236}">
                  <a16:creationId xmlns:a16="http://schemas.microsoft.com/office/drawing/2014/main" id="{3A142E37-8923-E584-EFA7-9140CB0A686D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542E983-E310-B8F0-2793-8626D1B5B1C8}"/>
                </a:ext>
              </a:extLst>
            </p:cNvPr>
            <p:cNvSpPr txBox="1"/>
            <p:nvPr/>
          </p:nvSpPr>
          <p:spPr>
            <a:xfrm>
              <a:off x="887931" y="8064810"/>
              <a:ext cx="1466269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地区のいろいろな組織</a:t>
              </a: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4537D8A-7CBF-5C81-FF6E-99862675B368}"/>
              </a:ext>
            </a:extLst>
          </p:cNvPr>
          <p:cNvSpPr txBox="1"/>
          <p:nvPr/>
        </p:nvSpPr>
        <p:spPr>
          <a:xfrm>
            <a:off x="533556" y="6303153"/>
            <a:ext cx="3246281" cy="3139321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上記の組織で集金してる費用について、金額とその使い道などを説明。□□□□ □□□□ □□□□ □□□□ □□□□ □□□□ □□□□ □□□□ □□□□ □□□□ 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ja-JP" altLang="en-US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10768DE-27A7-2A21-1BF2-E64FC2CEBE92}"/>
              </a:ext>
            </a:extLst>
          </p:cNvPr>
          <p:cNvSpPr txBox="1"/>
          <p:nvPr/>
        </p:nvSpPr>
        <p:spPr>
          <a:xfrm>
            <a:off x="581513" y="1184289"/>
            <a:ext cx="6406174" cy="4871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100" b="1" dirty="0">
                <a:latin typeface="+mn-ea"/>
              </a:rPr>
              <a:t>□□□□□□□□□□□□□□□□□□□□□□□□□□□□□□□□□□□□□□□□□□</a:t>
            </a:r>
          </a:p>
          <a:p>
            <a:pPr>
              <a:lnSpc>
                <a:spcPct val="120000"/>
              </a:lnSpc>
            </a:pPr>
            <a:r>
              <a:rPr lang="ja-JP" altLang="en-US" sz="1100" b="1" dirty="0">
                <a:latin typeface="+mn-ea"/>
              </a:rPr>
              <a:t>□□□□□□□□□□□□□□□□□□□□□□□□□□□□□□□□□□□□□□□□□□</a:t>
            </a: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DB50C2D-E5C3-A49A-B424-99C769D01A9C}"/>
              </a:ext>
            </a:extLst>
          </p:cNvPr>
          <p:cNvGrpSpPr/>
          <p:nvPr/>
        </p:nvGrpSpPr>
        <p:grpSpPr>
          <a:xfrm>
            <a:off x="548490" y="5548536"/>
            <a:ext cx="2293334" cy="628173"/>
            <a:chOff x="548490" y="5965038"/>
            <a:chExt cx="2293334" cy="628173"/>
          </a:xfrm>
        </p:grpSpPr>
        <p:sp>
          <p:nvSpPr>
            <p:cNvPr id="51" name="角丸四角形 43">
              <a:extLst>
                <a:ext uri="{FF2B5EF4-FFF2-40B4-BE49-F238E27FC236}">
                  <a16:creationId xmlns:a16="http://schemas.microsoft.com/office/drawing/2014/main" id="{8FD9ABA0-0D3D-998B-DE5D-B823C7E0F321}"/>
                </a:ext>
              </a:extLst>
            </p:cNvPr>
            <p:cNvSpPr/>
            <p:nvPr/>
          </p:nvSpPr>
          <p:spPr>
            <a:xfrm>
              <a:off x="548490" y="6086816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7139A48-BFF2-7A4F-8FAA-C69F8F9964EF}"/>
                </a:ext>
              </a:extLst>
            </p:cNvPr>
            <p:cNvSpPr txBox="1"/>
            <p:nvPr/>
          </p:nvSpPr>
          <p:spPr>
            <a:xfrm>
              <a:off x="581513" y="6213260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　区の費用について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DF8021C-05BF-166D-0707-9F3FC6AA32B3}"/>
                </a:ext>
              </a:extLst>
            </p:cNvPr>
            <p:cNvSpPr txBox="1"/>
            <p:nvPr/>
          </p:nvSpPr>
          <p:spPr>
            <a:xfrm rot="771222">
              <a:off x="582971" y="5965038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2F523F4A-904C-A42D-314F-9E48C7B39B88}"/>
              </a:ext>
            </a:extLst>
          </p:cNvPr>
          <p:cNvGrpSpPr/>
          <p:nvPr/>
        </p:nvGrpSpPr>
        <p:grpSpPr>
          <a:xfrm>
            <a:off x="4083674" y="5567570"/>
            <a:ext cx="2293334" cy="628173"/>
            <a:chOff x="4282977" y="5984072"/>
            <a:chExt cx="2293334" cy="628173"/>
          </a:xfrm>
        </p:grpSpPr>
        <p:sp>
          <p:nvSpPr>
            <p:cNvPr id="67" name="角丸四角形 43">
              <a:extLst>
                <a:ext uri="{FF2B5EF4-FFF2-40B4-BE49-F238E27FC236}">
                  <a16:creationId xmlns:a16="http://schemas.microsoft.com/office/drawing/2014/main" id="{0AFDA894-7FE2-41F0-D285-1DF6D2C3FBF1}"/>
                </a:ext>
              </a:extLst>
            </p:cNvPr>
            <p:cNvSpPr/>
            <p:nvPr/>
          </p:nvSpPr>
          <p:spPr>
            <a:xfrm>
              <a:off x="4282977" y="6105850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E61165AE-5B13-BC17-EAF2-C4E37E976BA3}"/>
                </a:ext>
              </a:extLst>
            </p:cNvPr>
            <p:cNvSpPr txBox="1"/>
            <p:nvPr/>
          </p:nvSpPr>
          <p:spPr>
            <a:xfrm>
              <a:off x="4316000" y="6232294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みんなでやる季節の作業など</a:t>
              </a: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E5D18F18-31D8-7F80-0F4E-22DE1BE48AEC}"/>
                </a:ext>
              </a:extLst>
            </p:cNvPr>
            <p:cNvSpPr txBox="1"/>
            <p:nvPr/>
          </p:nvSpPr>
          <p:spPr>
            <a:xfrm rot="771222">
              <a:off x="4317458" y="5984072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B2950EAF-6B2A-FB06-0ABA-988C968880BA}"/>
              </a:ext>
            </a:extLst>
          </p:cNvPr>
          <p:cNvSpPr txBox="1"/>
          <p:nvPr/>
        </p:nvSpPr>
        <p:spPr>
          <a:xfrm>
            <a:off x="4083674" y="8364700"/>
            <a:ext cx="2911353" cy="1135567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草刈り、清掃、せぎさらい、祭りの準備など、特に新しい住民の方にも参加してほしい活動について。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 □□□□ 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endParaRPr lang="ja-JP" altLang="en-US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A43B9CF-E1BC-7670-35D2-30E8A77CC959}"/>
              </a:ext>
            </a:extLst>
          </p:cNvPr>
          <p:cNvGrpSpPr/>
          <p:nvPr/>
        </p:nvGrpSpPr>
        <p:grpSpPr>
          <a:xfrm>
            <a:off x="455214" y="1884371"/>
            <a:ext cx="2277142" cy="1583800"/>
            <a:chOff x="265936" y="1856496"/>
            <a:chExt cx="2277142" cy="1583800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75C88FC3-207C-DCE1-51DB-4B65FB154E8E}"/>
                </a:ext>
              </a:extLst>
            </p:cNvPr>
            <p:cNvGrpSpPr/>
            <p:nvPr/>
          </p:nvGrpSpPr>
          <p:grpSpPr>
            <a:xfrm>
              <a:off x="265936" y="1856496"/>
              <a:ext cx="2277142" cy="1583800"/>
              <a:chOff x="-399758" y="2317920"/>
              <a:chExt cx="2787808" cy="1583800"/>
            </a:xfrm>
          </p:grpSpPr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F61DC070-F247-0CE2-CB1D-BB33EEC85334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8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B59B4D0-FF2B-C875-4991-89D8C64A679C}"/>
                  </a:ext>
                </a:extLst>
              </p:cNvPr>
              <p:cNvSpPr txBox="1"/>
              <p:nvPr/>
            </p:nvSpPr>
            <p:spPr>
              <a:xfrm>
                <a:off x="-399758" y="2317920"/>
                <a:ext cx="2787808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kumimoji="1"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</a:p>
            </p:txBody>
          </p:sp>
        </p:grpSp>
        <p:sp>
          <p:nvSpPr>
            <p:cNvPr id="83" name="四角形: 角を丸くする 82">
              <a:extLst>
                <a:ext uri="{FF2B5EF4-FFF2-40B4-BE49-F238E27FC236}">
                  <a16:creationId xmlns:a16="http://schemas.microsoft.com/office/drawing/2014/main" id="{3EFB6CCC-47BF-5DA5-B45F-4584B974D13D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2868A11-F328-1FE2-5BCF-94188D6AB30E}"/>
              </a:ext>
            </a:extLst>
          </p:cNvPr>
          <p:cNvGrpSpPr/>
          <p:nvPr/>
        </p:nvGrpSpPr>
        <p:grpSpPr>
          <a:xfrm>
            <a:off x="2639140" y="1884371"/>
            <a:ext cx="2281392" cy="1478489"/>
            <a:chOff x="263811" y="1856496"/>
            <a:chExt cx="2281392" cy="1478489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D2F5E4B4-1BD7-A3A6-0729-01FAE3654AE7}"/>
                </a:ext>
              </a:extLst>
            </p:cNvPr>
            <p:cNvGrpSpPr/>
            <p:nvPr/>
          </p:nvGrpSpPr>
          <p:grpSpPr>
            <a:xfrm>
              <a:off x="263811" y="1856496"/>
              <a:ext cx="2281392" cy="1460689"/>
              <a:chOff x="-402360" y="2317920"/>
              <a:chExt cx="2793011" cy="1460689"/>
            </a:xfrm>
          </p:grpSpPr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E24588C-032D-1DDE-1EC2-9CA5B171A930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79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。</a:t>
                </a:r>
                <a:endParaRPr kumimoji="1" lang="ja-JP" altLang="en-US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564249E6-28C3-4D33-6221-23CB8DE83B19}"/>
                  </a:ext>
                </a:extLst>
              </p:cNvPr>
              <p:cNvSpPr txBox="1"/>
              <p:nvPr/>
            </p:nvSpPr>
            <p:spPr>
              <a:xfrm>
                <a:off x="-402360" y="2317920"/>
                <a:ext cx="2793011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12" name="四角形: 角を丸くする 82">
              <a:extLst>
                <a:ext uri="{FF2B5EF4-FFF2-40B4-BE49-F238E27FC236}">
                  <a16:creationId xmlns:a16="http://schemas.microsoft.com/office/drawing/2014/main" id="{4B207834-092C-DED0-3D58-BBD94A34B622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86B9A67E-59D6-C9AA-C439-13D79FD52A67}"/>
              </a:ext>
            </a:extLst>
          </p:cNvPr>
          <p:cNvGrpSpPr/>
          <p:nvPr/>
        </p:nvGrpSpPr>
        <p:grpSpPr>
          <a:xfrm>
            <a:off x="4827320" y="1884371"/>
            <a:ext cx="2281382" cy="1478489"/>
            <a:chOff x="263816" y="1856496"/>
            <a:chExt cx="2281382" cy="1478489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B7A1AFC4-AD00-1E46-EB90-22C187BAD955}"/>
                </a:ext>
              </a:extLst>
            </p:cNvPr>
            <p:cNvGrpSpPr/>
            <p:nvPr/>
          </p:nvGrpSpPr>
          <p:grpSpPr>
            <a:xfrm>
              <a:off x="263816" y="1856496"/>
              <a:ext cx="2281382" cy="1460689"/>
              <a:chOff x="-402354" y="2317920"/>
              <a:chExt cx="2792999" cy="1460689"/>
            </a:xfrm>
          </p:grpSpPr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8D3782F8-93FC-7FC0-9A12-96D3241413C0}"/>
                  </a:ext>
                </a:extLst>
              </p:cNvPr>
              <p:cNvSpPr txBox="1"/>
              <p:nvPr/>
            </p:nvSpPr>
            <p:spPr>
              <a:xfrm>
                <a:off x="-273691" y="2701391"/>
                <a:ext cx="2535680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F580D02E-4CAD-7DB0-E5A3-81E669D37884}"/>
                  </a:ext>
                </a:extLst>
              </p:cNvPr>
              <p:cNvSpPr txBox="1"/>
              <p:nvPr/>
            </p:nvSpPr>
            <p:spPr>
              <a:xfrm>
                <a:off x="-402354" y="2317920"/>
                <a:ext cx="2792999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24" name="四角形: 角を丸くする 82">
              <a:extLst>
                <a:ext uri="{FF2B5EF4-FFF2-40B4-BE49-F238E27FC236}">
                  <a16:creationId xmlns:a16="http://schemas.microsoft.com/office/drawing/2014/main" id="{46FA393A-95BE-1B01-5FAF-FBB3E1ACA11D}"/>
                </a:ext>
              </a:extLst>
            </p:cNvPr>
            <p:cNvSpPr/>
            <p:nvPr/>
          </p:nvSpPr>
          <p:spPr>
            <a:xfrm>
              <a:off x="368909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9F50CEE-2859-5620-0BBD-D96644BECDAD}"/>
              </a:ext>
            </a:extLst>
          </p:cNvPr>
          <p:cNvGrpSpPr/>
          <p:nvPr/>
        </p:nvGrpSpPr>
        <p:grpSpPr>
          <a:xfrm>
            <a:off x="1413675" y="3493319"/>
            <a:ext cx="2497684" cy="1478489"/>
            <a:chOff x="203290" y="1856496"/>
            <a:chExt cx="2497684" cy="1478489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F6E1B354-64F3-5F4A-40AE-436E44CD8778}"/>
                </a:ext>
              </a:extLst>
            </p:cNvPr>
            <p:cNvGrpSpPr/>
            <p:nvPr/>
          </p:nvGrpSpPr>
          <p:grpSpPr>
            <a:xfrm>
              <a:off x="203290" y="1856496"/>
              <a:ext cx="2497684" cy="1460689"/>
              <a:chOff x="-476453" y="2317920"/>
              <a:chExt cx="3057808" cy="1460689"/>
            </a:xfrm>
          </p:grpSpPr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5AD30B55-DD37-7348-51C6-C94DDDFC313B}"/>
                  </a:ext>
                </a:extLst>
              </p:cNvPr>
              <p:cNvSpPr txBox="1"/>
              <p:nvPr/>
            </p:nvSpPr>
            <p:spPr>
              <a:xfrm>
                <a:off x="-215386" y="2701391"/>
                <a:ext cx="2535681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428AA270-738F-608A-859D-A371335FEAE5}"/>
                  </a:ext>
                </a:extLst>
              </p:cNvPr>
              <p:cNvSpPr txBox="1"/>
              <p:nvPr/>
            </p:nvSpPr>
            <p:spPr>
              <a:xfrm>
                <a:off x="-476453" y="2317920"/>
                <a:ext cx="3057808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+mn-ea"/>
                  </a:rPr>
                  <a:t>〇〇〇（〇〇）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+mn-ea"/>
                </a:endParaRPr>
              </a:p>
            </p:txBody>
          </p:sp>
        </p:grpSp>
        <p:sp>
          <p:nvSpPr>
            <p:cNvPr id="32" name="四角形: 角を丸くする 82">
              <a:extLst>
                <a:ext uri="{FF2B5EF4-FFF2-40B4-BE49-F238E27FC236}">
                  <a16:creationId xmlns:a16="http://schemas.microsoft.com/office/drawing/2014/main" id="{74697598-56FD-1E45-B767-5B555893519E}"/>
                </a:ext>
              </a:extLst>
            </p:cNvPr>
            <p:cNvSpPr/>
            <p:nvPr/>
          </p:nvSpPr>
          <p:spPr>
            <a:xfrm>
              <a:off x="416534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44172B4-AB4D-56E7-F314-7649DF21E326}"/>
              </a:ext>
            </a:extLst>
          </p:cNvPr>
          <p:cNvGrpSpPr/>
          <p:nvPr/>
        </p:nvGrpSpPr>
        <p:grpSpPr>
          <a:xfrm>
            <a:off x="3744750" y="3493319"/>
            <a:ext cx="2281392" cy="1478489"/>
            <a:chOff x="159036" y="1856496"/>
            <a:chExt cx="2281392" cy="1478489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23DF7156-6773-DA39-7A90-8D3A4A1541C4}"/>
                </a:ext>
              </a:extLst>
            </p:cNvPr>
            <p:cNvGrpSpPr/>
            <p:nvPr/>
          </p:nvGrpSpPr>
          <p:grpSpPr>
            <a:xfrm>
              <a:off x="159036" y="1856496"/>
              <a:ext cx="2281392" cy="1460689"/>
              <a:chOff x="-530631" y="2317920"/>
              <a:chExt cx="2793011" cy="1460689"/>
            </a:xfrm>
          </p:grpSpPr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581BFC76-383D-1993-AA00-0BE2BF9C3AE0}"/>
                  </a:ext>
                </a:extLst>
              </p:cNvPr>
              <p:cNvSpPr txBox="1"/>
              <p:nvPr/>
            </p:nvSpPr>
            <p:spPr>
              <a:xfrm>
                <a:off x="-401962" y="2701391"/>
                <a:ext cx="2535679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  <a:p>
                <a:r>
                  <a:rPr lang="ja-JP" altLang="en-US" sz="800" b="1" dirty="0">
                    <a:solidFill>
                      <a:schemeClr val="bg2">
                        <a:lumMod val="75000"/>
                      </a:schemeClr>
                    </a:solidFill>
                    <a:latin typeface="+mn-ea"/>
                  </a:rPr>
                  <a:t>□□□□ □□□□ □□□□ □□□□ </a:t>
                </a:r>
                <a:endParaRPr lang="en-US" altLang="ja-JP" sz="800" b="1" dirty="0">
                  <a:solidFill>
                    <a:schemeClr val="bg2">
                      <a:lumMod val="7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E2DDB6E2-D59B-30C8-2674-3F0047235B65}"/>
                  </a:ext>
                </a:extLst>
              </p:cNvPr>
              <p:cNvSpPr txBox="1"/>
              <p:nvPr/>
            </p:nvSpPr>
            <p:spPr>
              <a:xfrm>
                <a:off x="-530631" y="2317920"/>
                <a:ext cx="2793011" cy="384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ja-JP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〇〇〇</a:t>
                </a:r>
                <a:r>
                  <a:rPr lang="zh-TW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（</a:t>
                </a:r>
                <a:r>
                  <a:rPr lang="ja-JP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〇〇</a:t>
                </a:r>
                <a:r>
                  <a:rPr lang="zh-TW" altLang="en-US" sz="1400" b="1" dirty="0">
                    <a:solidFill>
                      <a:srgbClr val="D49D05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</a:rPr>
                  <a:t>）</a:t>
                </a:r>
                <a:endParaRPr kumimoji="1" lang="ja-JP" altLang="en-US" sz="1400" b="1" dirty="0">
                  <a:solidFill>
                    <a:srgbClr val="D49D05"/>
                  </a:solidFill>
                  <a:latin typeface="Yu Gothic" panose="020B0400000000000000" pitchFamily="34" charset="-128"/>
                  <a:ea typeface="Yu Gothic" panose="020B0400000000000000" pitchFamily="34" charset="-128"/>
                </a:endParaRPr>
              </a:p>
            </p:txBody>
          </p:sp>
        </p:grpSp>
        <p:sp>
          <p:nvSpPr>
            <p:cNvPr id="37" name="四角形: 角を丸くする 82">
              <a:extLst>
                <a:ext uri="{FF2B5EF4-FFF2-40B4-BE49-F238E27FC236}">
                  <a16:creationId xmlns:a16="http://schemas.microsoft.com/office/drawing/2014/main" id="{863F2CD9-F52B-5F92-35D9-E4BB04BD6C19}"/>
                </a:ext>
              </a:extLst>
            </p:cNvPr>
            <p:cNvSpPr/>
            <p:nvPr/>
          </p:nvSpPr>
          <p:spPr>
            <a:xfrm>
              <a:off x="264134" y="2227967"/>
              <a:ext cx="2071200" cy="1107018"/>
            </a:xfrm>
            <a:prstGeom prst="roundRect">
              <a:avLst>
                <a:gd name="adj" fmla="val 7703"/>
              </a:avLst>
            </a:prstGeom>
            <a:noFill/>
            <a:ln w="95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43" name="図 42">
            <a:extLst>
              <a:ext uri="{FF2B5EF4-FFF2-40B4-BE49-F238E27FC236}">
                <a16:creationId xmlns:a16="http://schemas.microsoft.com/office/drawing/2014/main" id="{3E70F725-B33B-128A-317A-CC8B315E5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BE380E-1678-FDBA-D666-8E50724A0309}"/>
              </a:ext>
            </a:extLst>
          </p:cNvPr>
          <p:cNvSpPr/>
          <p:nvPr/>
        </p:nvSpPr>
        <p:spPr>
          <a:xfrm>
            <a:off x="4083674" y="6322187"/>
            <a:ext cx="2904013" cy="19534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作業・活動の様子等の写真</a:t>
            </a:r>
          </a:p>
        </p:txBody>
      </p:sp>
    </p:spTree>
    <p:extLst>
      <p:ext uri="{BB962C8B-B14F-4D97-AF65-F5344CB8AC3E}">
        <p14:creationId xmlns:p14="http://schemas.microsoft.com/office/powerpoint/2010/main" val="289563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960C3-7240-BCFE-3F91-AFAE8618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>
            <a:extLst>
              <a:ext uri="{FF2B5EF4-FFF2-40B4-BE49-F238E27FC236}">
                <a16:creationId xmlns:a16="http://schemas.microsoft.com/office/drawing/2014/main" id="{2E567AD8-2236-B8C7-B740-403973CC5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C5945E9-1507-43E2-5A13-9BF16E61CD0C}"/>
              </a:ext>
            </a:extLst>
          </p:cNvPr>
          <p:cNvGrpSpPr/>
          <p:nvPr/>
        </p:nvGrpSpPr>
        <p:grpSpPr>
          <a:xfrm>
            <a:off x="548490" y="647064"/>
            <a:ext cx="3887090" cy="389583"/>
            <a:chOff x="887931" y="8064810"/>
            <a:chExt cx="1543776" cy="301324"/>
          </a:xfrm>
        </p:grpSpPr>
        <p:sp>
          <p:nvSpPr>
            <p:cNvPr id="14" name="平行四辺形 13">
              <a:extLst>
                <a:ext uri="{FF2B5EF4-FFF2-40B4-BE49-F238E27FC236}">
                  <a16:creationId xmlns:a16="http://schemas.microsoft.com/office/drawing/2014/main" id="{9ED3D571-DF9E-87EB-FF63-5E9973320F7A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平行四辺形 16">
              <a:extLst>
                <a:ext uri="{FF2B5EF4-FFF2-40B4-BE49-F238E27FC236}">
                  <a16:creationId xmlns:a16="http://schemas.microsoft.com/office/drawing/2014/main" id="{F481DCA7-F2AC-FB4D-7FE1-950D1AC09593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E0F1C153-82E1-549E-2E76-7065E202F32F}"/>
                </a:ext>
              </a:extLst>
            </p:cNvPr>
            <p:cNvSpPr txBox="1"/>
            <p:nvPr/>
          </p:nvSpPr>
          <p:spPr>
            <a:xfrm>
              <a:off x="887931" y="8064810"/>
              <a:ext cx="1543776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地域のゴミ出し場所について</a:t>
              </a: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F437AAE-C9EB-26D3-E1BE-10750157612A}"/>
              </a:ext>
            </a:extLst>
          </p:cNvPr>
          <p:cNvSpPr txBox="1"/>
          <p:nvPr/>
        </p:nvSpPr>
        <p:spPr>
          <a:xfrm>
            <a:off x="652963" y="1203474"/>
            <a:ext cx="3174909" cy="594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effectLst/>
                <a:latin typeface="+mn-ea"/>
              </a:rPr>
              <a:t>□</a:t>
            </a:r>
            <a:r>
              <a:rPr lang="ja-JP" altLang="en-US" sz="1400" b="1" dirty="0">
                <a:latin typeface="+mn-ea"/>
              </a:rPr>
              <a:t>□□□□□□□□□□□</a:t>
            </a: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latin typeface="+mn-ea"/>
              </a:rPr>
              <a:t>□□□□□□□□□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93654FA-264D-EB45-C3FE-B79F61473738}"/>
              </a:ext>
            </a:extLst>
          </p:cNvPr>
          <p:cNvSpPr txBox="1"/>
          <p:nvPr/>
        </p:nvSpPr>
        <p:spPr>
          <a:xfrm>
            <a:off x="652963" y="1916102"/>
            <a:ext cx="307868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</a:t>
            </a:r>
            <a:endParaRPr lang="ja-JP" altLang="en-US" sz="900" b="1" dirty="0">
              <a:latin typeface="+mn-ea"/>
            </a:endParaRPr>
          </a:p>
        </p:txBody>
      </p:sp>
      <p:graphicFrame>
        <p:nvGraphicFramePr>
          <p:cNvPr id="63" name="表 62">
            <a:extLst>
              <a:ext uri="{FF2B5EF4-FFF2-40B4-BE49-F238E27FC236}">
                <a16:creationId xmlns:a16="http://schemas.microsoft.com/office/drawing/2014/main" id="{50D9C66F-DFE7-7B2D-CDCF-0F37F13CA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554526"/>
              </p:ext>
            </p:extLst>
          </p:nvPr>
        </p:nvGraphicFramePr>
        <p:xfrm>
          <a:off x="652963" y="5554866"/>
          <a:ext cx="3368847" cy="409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024">
                  <a:extLst>
                    <a:ext uri="{9D8B030D-6E8A-4147-A177-3AD203B41FA5}">
                      <a16:colId xmlns:a16="http://schemas.microsoft.com/office/drawing/2014/main" val="882756833"/>
                    </a:ext>
                  </a:extLst>
                </a:gridCol>
                <a:gridCol w="2324823">
                  <a:extLst>
                    <a:ext uri="{9D8B030D-6E8A-4147-A177-3AD203B41FA5}">
                      <a16:colId xmlns:a16="http://schemas.microsoft.com/office/drawing/2014/main" val="871424486"/>
                    </a:ext>
                  </a:extLst>
                </a:gridCol>
              </a:tblGrid>
              <a:tr h="255766"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>
                          <a:latin typeface="+mn-ea"/>
                          <a:ea typeface="+mn-ea"/>
                        </a:rPr>
                        <a:t>住民参加の行事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119954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●区費集金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84787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22587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62021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171402"/>
                  </a:ext>
                </a:extLst>
              </a:tr>
              <a:tr h="97147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</a:t>
                      </a:r>
                      <a:endParaRPr kumimoji="1" lang="en-US" altLang="ja-JP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657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828486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46973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48794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●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127895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◯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□□□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、　</a:t>
                      </a:r>
                      <a:r>
                        <a:rPr kumimoji="1" lang="ja-JP" altLang="en-US" sz="1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ea"/>
                        </a:rPr>
                        <a:t>◐□□□□</a:t>
                      </a:r>
                      <a:endParaRPr kumimoji="1" lang="ja-JP" altLang="en-US" sz="1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38483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325459"/>
                  </a:ext>
                </a:extLst>
              </a:tr>
              <a:tr h="25576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D0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A4E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90524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FAEBBD-4615-6CC6-7B5C-CB3FE7FC3D15}"/>
              </a:ext>
            </a:extLst>
          </p:cNvPr>
          <p:cNvSpPr txBox="1"/>
          <p:nvPr/>
        </p:nvSpPr>
        <p:spPr>
          <a:xfrm>
            <a:off x="2801727" y="5205455"/>
            <a:ext cx="41362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n-ea"/>
              </a:rPr>
              <a:t>● 必ず参加して　　　◐ できるだけ参加して　　○ よかったら参加して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99A23F-C40A-5B8C-A3CD-CEFC8901EC13}"/>
              </a:ext>
            </a:extLst>
          </p:cNvPr>
          <p:cNvSpPr txBox="1"/>
          <p:nvPr/>
        </p:nvSpPr>
        <p:spPr>
          <a:xfrm>
            <a:off x="593329" y="9617822"/>
            <a:ext cx="4595416" cy="25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800" b="1" dirty="0">
                <a:latin typeface="+mn-ea"/>
              </a:rPr>
              <a:t>※</a:t>
            </a:r>
            <a:r>
              <a:rPr kumimoji="1" lang="ja-JP" altLang="en-US" sz="800" b="1" dirty="0">
                <a:latin typeface="+mn-ea"/>
              </a:rPr>
              <a:t>各行事の詳細は、回覧板や、班長が各世帯に配布するチラシなどで確認できます。</a:t>
            </a:r>
            <a:endParaRPr kumimoji="1" lang="en-US" altLang="ja-JP" sz="800" b="1" dirty="0">
              <a:latin typeface="+mn-ea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2CF3ED14-36CD-2321-49AE-5799F375AA6B}"/>
              </a:ext>
            </a:extLst>
          </p:cNvPr>
          <p:cNvGrpSpPr/>
          <p:nvPr/>
        </p:nvGrpSpPr>
        <p:grpSpPr>
          <a:xfrm>
            <a:off x="548490" y="5109709"/>
            <a:ext cx="1861352" cy="369332"/>
            <a:chOff x="887931" y="8064810"/>
            <a:chExt cx="1352886" cy="301324"/>
          </a:xfrm>
        </p:grpSpPr>
        <p:sp>
          <p:nvSpPr>
            <p:cNvPr id="33" name="平行四辺形 32">
              <a:extLst>
                <a:ext uri="{FF2B5EF4-FFF2-40B4-BE49-F238E27FC236}">
                  <a16:creationId xmlns:a16="http://schemas.microsoft.com/office/drawing/2014/main" id="{6E19A1E3-6268-750A-7346-A8E7CE262F2C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平行四辺形 33">
              <a:extLst>
                <a:ext uri="{FF2B5EF4-FFF2-40B4-BE49-F238E27FC236}">
                  <a16:creationId xmlns:a16="http://schemas.microsoft.com/office/drawing/2014/main" id="{EE033664-D24F-DFB2-F1DA-807296821255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A195C0C1-7D5A-C93E-2B74-AE181BB720E2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chemeClr val="bg1"/>
                  </a:solidFill>
                </a:rPr>
                <a:t>年間行事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角丸四角形吹き出し 40">
            <a:extLst>
              <a:ext uri="{FF2B5EF4-FFF2-40B4-BE49-F238E27FC236}">
                <a16:creationId xmlns:a16="http://schemas.microsoft.com/office/drawing/2014/main" id="{D31CDFC6-9A41-851B-BC3C-A0F02EA13862}"/>
              </a:ext>
            </a:extLst>
          </p:cNvPr>
          <p:cNvSpPr/>
          <p:nvPr/>
        </p:nvSpPr>
        <p:spPr>
          <a:xfrm>
            <a:off x="4344347" y="6402848"/>
            <a:ext cx="2535505" cy="757932"/>
          </a:xfrm>
          <a:prstGeom prst="wedgeRoundRectCallout">
            <a:avLst>
              <a:gd name="adj1" fmla="val -66730"/>
              <a:gd name="adj2" fmla="val 32944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 □□□□ □□□□□□□□ □□□□□□□□ </a:t>
            </a:r>
            <a:endParaRPr lang="ja-JP" altLang="en-US" sz="900" b="1" dirty="0">
              <a:latin typeface="+mn-ea"/>
            </a:endParaRPr>
          </a:p>
        </p:txBody>
      </p:sp>
      <p:sp>
        <p:nvSpPr>
          <p:cNvPr id="42" name="角丸四角形吹き出し 41">
            <a:extLst>
              <a:ext uri="{FF2B5EF4-FFF2-40B4-BE49-F238E27FC236}">
                <a16:creationId xmlns:a16="http://schemas.microsoft.com/office/drawing/2014/main" id="{4FD492CD-D707-9B80-F241-C8AFF5CB5720}"/>
              </a:ext>
            </a:extLst>
          </p:cNvPr>
          <p:cNvSpPr/>
          <p:nvPr/>
        </p:nvSpPr>
        <p:spPr>
          <a:xfrm>
            <a:off x="4344348" y="7430465"/>
            <a:ext cx="2535505" cy="643862"/>
          </a:xfrm>
          <a:prstGeom prst="wedgeRoundRectCallout">
            <a:avLst>
              <a:gd name="adj1" fmla="val -64620"/>
              <a:gd name="adj2" fmla="val -27259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</a:t>
            </a:r>
            <a:endParaRPr lang="ja-JP" altLang="en-US" sz="900" b="1" dirty="0">
              <a:latin typeface="+mn-ea"/>
            </a:endParaRPr>
          </a:p>
        </p:txBody>
      </p:sp>
      <p:sp>
        <p:nvSpPr>
          <p:cNvPr id="43" name="角丸四角形吹き出し 42">
            <a:extLst>
              <a:ext uri="{FF2B5EF4-FFF2-40B4-BE49-F238E27FC236}">
                <a16:creationId xmlns:a16="http://schemas.microsoft.com/office/drawing/2014/main" id="{42B1ECE2-8D19-2AAE-5A76-3D1314F6CDE1}"/>
              </a:ext>
            </a:extLst>
          </p:cNvPr>
          <p:cNvSpPr/>
          <p:nvPr/>
        </p:nvSpPr>
        <p:spPr>
          <a:xfrm>
            <a:off x="4344347" y="8344012"/>
            <a:ext cx="2535505" cy="1233500"/>
          </a:xfrm>
          <a:prstGeom prst="wedgeRoundRectCallout">
            <a:avLst>
              <a:gd name="adj1" fmla="val -64620"/>
              <a:gd name="adj2" fmla="val -27259"/>
              <a:gd name="adj3" fmla="val 16667"/>
            </a:avLst>
          </a:prstGeom>
          <a:solidFill>
            <a:schemeClr val="bg1"/>
          </a:solidFill>
          <a:ln>
            <a:solidFill>
              <a:srgbClr val="508B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行事の様子、参加条件、詳細情報の入手方法など。文章や画像で紹介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38C1025-132B-26BB-43EA-17C238AC7E68}"/>
              </a:ext>
            </a:extLst>
          </p:cNvPr>
          <p:cNvSpPr txBox="1"/>
          <p:nvPr/>
        </p:nvSpPr>
        <p:spPr>
          <a:xfrm>
            <a:off x="4302995" y="5678675"/>
            <a:ext cx="2428917" cy="724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用語・行事の解説等</a:t>
            </a: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ja-JP" altLang="en-US" sz="800" b="1" dirty="0">
              <a:latin typeface="+mn-ea"/>
            </a:endParaRPr>
          </a:p>
          <a:p>
            <a:endParaRPr lang="ja-JP" altLang="en-US" sz="800" b="1" dirty="0">
              <a:latin typeface="+mn-ea"/>
            </a:endParaRPr>
          </a:p>
          <a:p>
            <a:pPr>
              <a:lnSpc>
                <a:spcPct val="120000"/>
              </a:lnSpc>
            </a:pPr>
            <a:endParaRPr kumimoji="1" lang="ja-JP" altLang="en-US" sz="800" b="1" dirty="0">
              <a:solidFill>
                <a:srgbClr val="D49D05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8D200C3-2C5C-692A-11D7-EA7CF9FD15F4}"/>
              </a:ext>
            </a:extLst>
          </p:cNvPr>
          <p:cNvSpPr/>
          <p:nvPr/>
        </p:nvSpPr>
        <p:spPr>
          <a:xfrm>
            <a:off x="3923292" y="1203474"/>
            <a:ext cx="3174909" cy="19903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ゴミステーションの写真等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CB0DE40-638F-7F53-FE90-B2F3FF1B8C2F}"/>
              </a:ext>
            </a:extLst>
          </p:cNvPr>
          <p:cNvSpPr txBox="1"/>
          <p:nvPr/>
        </p:nvSpPr>
        <p:spPr>
          <a:xfrm>
            <a:off x="652963" y="3361886"/>
            <a:ext cx="644523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en-US" altLang="ja-JP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en-US" altLang="ja-JP" sz="9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□□□□□□□□ □□□□□□□□ □□□□ □□□□ □□□□</a:t>
            </a:r>
            <a:endParaRPr lang="ja-JP" altLang="en-US" sz="900" b="1" dirty="0"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  <a:p>
            <a:endParaRPr lang="ja-JP" altLang="en-US" sz="900" b="1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5441466-C91C-45FB-250A-BB23CA57C90B}"/>
              </a:ext>
            </a:extLst>
          </p:cNvPr>
          <p:cNvSpPr/>
          <p:nvPr/>
        </p:nvSpPr>
        <p:spPr>
          <a:xfrm>
            <a:off x="5673358" y="8994099"/>
            <a:ext cx="1424843" cy="10376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行事の様子</a:t>
            </a:r>
          </a:p>
        </p:txBody>
      </p:sp>
    </p:spTree>
    <p:extLst>
      <p:ext uri="{BB962C8B-B14F-4D97-AF65-F5344CB8AC3E}">
        <p14:creationId xmlns:p14="http://schemas.microsoft.com/office/powerpoint/2010/main" val="249690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05F7D-1F07-6290-DA96-7E35A5790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800F151-49D4-8108-BB46-C0FBAE95DAF6}"/>
              </a:ext>
            </a:extLst>
          </p:cNvPr>
          <p:cNvSpPr/>
          <p:nvPr/>
        </p:nvSpPr>
        <p:spPr>
          <a:xfrm>
            <a:off x="777305" y="1157119"/>
            <a:ext cx="6088444" cy="40989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>
                <a:solidFill>
                  <a:schemeClr val="tx1"/>
                </a:solidFill>
              </a:rPr>
              <a:t>マップ画像を貼り付け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79FCC15-5650-6B86-0854-A56D130ED420}"/>
              </a:ext>
            </a:extLst>
          </p:cNvPr>
          <p:cNvSpPr txBox="1"/>
          <p:nvPr/>
        </p:nvSpPr>
        <p:spPr>
          <a:xfrm>
            <a:off x="680054" y="8442292"/>
            <a:ext cx="2859321" cy="67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ja-JP" altLang="en-US" sz="800" b="1" dirty="0">
              <a:effectLst/>
              <a:latin typeface="Helvetica" pitchFamily="2" charset="0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7F202F03-7497-4248-1DDB-675F393DDE03}"/>
              </a:ext>
            </a:extLst>
          </p:cNvPr>
          <p:cNvGrpSpPr/>
          <p:nvPr/>
        </p:nvGrpSpPr>
        <p:grpSpPr>
          <a:xfrm>
            <a:off x="781550" y="7767550"/>
            <a:ext cx="2017686" cy="615169"/>
            <a:chOff x="674955" y="6983719"/>
            <a:chExt cx="2017686" cy="615169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7DBA8A2D-B6F0-653D-D4A8-7D1469EE1726}"/>
                </a:ext>
              </a:extLst>
            </p:cNvPr>
            <p:cNvSpPr txBox="1"/>
            <p:nvPr/>
          </p:nvSpPr>
          <p:spPr>
            <a:xfrm rot="771222">
              <a:off x="812475" y="6983719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  <p:sp>
          <p:nvSpPr>
            <p:cNvPr id="44" name="角丸四角形 43">
              <a:extLst>
                <a:ext uri="{FF2B5EF4-FFF2-40B4-BE49-F238E27FC236}">
                  <a16:creationId xmlns:a16="http://schemas.microsoft.com/office/drawing/2014/main" id="{C2982EF6-1450-2BBB-B8EE-D1D972710259}"/>
                </a:ext>
              </a:extLst>
            </p:cNvPr>
            <p:cNvSpPr/>
            <p:nvPr/>
          </p:nvSpPr>
          <p:spPr>
            <a:xfrm>
              <a:off x="674955" y="7092493"/>
              <a:ext cx="1854167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4CDB2F60-21D5-868A-BF98-EDF116F611C7}"/>
                </a:ext>
              </a:extLst>
            </p:cNvPr>
            <p:cNvSpPr txBox="1"/>
            <p:nvPr/>
          </p:nvSpPr>
          <p:spPr>
            <a:xfrm>
              <a:off x="747386" y="7203439"/>
              <a:ext cx="1945255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Q</a:t>
              </a: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．□□□□□？</a:t>
              </a:r>
            </a:p>
          </p:txBody>
        </p:sp>
      </p:grpSp>
      <p:sp>
        <p:nvSpPr>
          <p:cNvPr id="65" name="角丸四角形 64">
            <a:extLst>
              <a:ext uri="{FF2B5EF4-FFF2-40B4-BE49-F238E27FC236}">
                <a16:creationId xmlns:a16="http://schemas.microsoft.com/office/drawing/2014/main" id="{BC3CFD0D-6D96-900C-6A34-56D9E136746B}"/>
              </a:ext>
            </a:extLst>
          </p:cNvPr>
          <p:cNvSpPr/>
          <p:nvPr/>
        </p:nvSpPr>
        <p:spPr>
          <a:xfrm>
            <a:off x="2869913" y="2215001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9E4E24C3-3883-787D-17B8-8B8005F51D21}"/>
              </a:ext>
            </a:extLst>
          </p:cNvPr>
          <p:cNvGrpSpPr/>
          <p:nvPr/>
        </p:nvGrpSpPr>
        <p:grpSpPr>
          <a:xfrm>
            <a:off x="4273007" y="7754765"/>
            <a:ext cx="2128098" cy="614895"/>
            <a:chOff x="3882474" y="6983718"/>
            <a:chExt cx="2332742" cy="615170"/>
          </a:xfrm>
        </p:grpSpPr>
        <p:sp>
          <p:nvSpPr>
            <p:cNvPr id="51" name="角丸四角形 43">
              <a:extLst>
                <a:ext uri="{FF2B5EF4-FFF2-40B4-BE49-F238E27FC236}">
                  <a16:creationId xmlns:a16="http://schemas.microsoft.com/office/drawing/2014/main" id="{D67F3A6C-4EDD-CDBC-E5F7-87DB1666B8F1}"/>
                </a:ext>
              </a:extLst>
            </p:cNvPr>
            <p:cNvSpPr/>
            <p:nvPr/>
          </p:nvSpPr>
          <p:spPr>
            <a:xfrm>
              <a:off x="3882474" y="7092493"/>
              <a:ext cx="2260310" cy="506395"/>
            </a:xfrm>
            <a:custGeom>
              <a:avLst/>
              <a:gdLst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04800 h 609600"/>
                <a:gd name="csX1" fmla="*/ 304800 w 2471224"/>
                <a:gd name="csY1" fmla="*/ 0 h 609600"/>
                <a:gd name="csX2" fmla="*/ 2166424 w 2471224"/>
                <a:gd name="csY2" fmla="*/ 0 h 609600"/>
                <a:gd name="csX3" fmla="*/ 2471224 w 2471224"/>
                <a:gd name="csY3" fmla="*/ 304800 h 609600"/>
                <a:gd name="csX4" fmla="*/ 2471224 w 2471224"/>
                <a:gd name="csY4" fmla="*/ 304800 h 609600"/>
                <a:gd name="csX5" fmla="*/ 2166424 w 2471224"/>
                <a:gd name="csY5" fmla="*/ 609600 h 609600"/>
                <a:gd name="csX6" fmla="*/ 304800 w 2471224"/>
                <a:gd name="csY6" fmla="*/ 609600 h 609600"/>
                <a:gd name="csX7" fmla="*/ 0 w 2471224"/>
                <a:gd name="csY7" fmla="*/ 304800 h 609600"/>
                <a:gd name="csX0" fmla="*/ 0 w 2471224"/>
                <a:gd name="csY0" fmla="*/ 319790 h 624590"/>
                <a:gd name="csX1" fmla="*/ 304800 w 2471224"/>
                <a:gd name="csY1" fmla="*/ 14990 h 624590"/>
                <a:gd name="csX2" fmla="*/ 1859125 w 2471224"/>
                <a:gd name="csY2" fmla="*/ 0 h 624590"/>
                <a:gd name="csX3" fmla="*/ 2471224 w 2471224"/>
                <a:gd name="csY3" fmla="*/ 319790 h 624590"/>
                <a:gd name="csX4" fmla="*/ 2471224 w 2471224"/>
                <a:gd name="csY4" fmla="*/ 319790 h 624590"/>
                <a:gd name="csX5" fmla="*/ 2166424 w 2471224"/>
                <a:gd name="csY5" fmla="*/ 624590 h 624590"/>
                <a:gd name="csX6" fmla="*/ 304800 w 2471224"/>
                <a:gd name="csY6" fmla="*/ 624590 h 624590"/>
                <a:gd name="csX7" fmla="*/ 0 w 2471224"/>
                <a:gd name="csY7" fmla="*/ 319790 h 624590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0 w 2471224"/>
                <a:gd name="csY0" fmla="*/ 320731 h 625531"/>
                <a:gd name="csX1" fmla="*/ 304800 w 2471224"/>
                <a:gd name="csY1" fmla="*/ 15931 h 625531"/>
                <a:gd name="csX2" fmla="*/ 1859125 w 2471224"/>
                <a:gd name="csY2" fmla="*/ 941 h 625531"/>
                <a:gd name="csX3" fmla="*/ 2471224 w 2471224"/>
                <a:gd name="csY3" fmla="*/ 320731 h 625531"/>
                <a:gd name="csX4" fmla="*/ 2471224 w 2471224"/>
                <a:gd name="csY4" fmla="*/ 320731 h 625531"/>
                <a:gd name="csX5" fmla="*/ 2166424 w 2471224"/>
                <a:gd name="csY5" fmla="*/ 625531 h 625531"/>
                <a:gd name="csX6" fmla="*/ 304800 w 2471224"/>
                <a:gd name="csY6" fmla="*/ 625531 h 625531"/>
                <a:gd name="csX7" fmla="*/ 0 w 2471224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8922 w 2480146"/>
                <a:gd name="csY0" fmla="*/ 320731 h 625531"/>
                <a:gd name="csX1" fmla="*/ 628515 w 2480146"/>
                <a:gd name="csY1" fmla="*/ 38416 h 625531"/>
                <a:gd name="csX2" fmla="*/ 1868047 w 2480146"/>
                <a:gd name="csY2" fmla="*/ 941 h 625531"/>
                <a:gd name="csX3" fmla="*/ 2480146 w 2480146"/>
                <a:gd name="csY3" fmla="*/ 320731 h 625531"/>
                <a:gd name="csX4" fmla="*/ 2480146 w 2480146"/>
                <a:gd name="csY4" fmla="*/ 320731 h 625531"/>
                <a:gd name="csX5" fmla="*/ 2175346 w 2480146"/>
                <a:gd name="csY5" fmla="*/ 625531 h 625531"/>
                <a:gd name="csX6" fmla="*/ 313722 w 2480146"/>
                <a:gd name="csY6" fmla="*/ 625531 h 625531"/>
                <a:gd name="csX7" fmla="*/ 8922 w 2480146"/>
                <a:gd name="csY7" fmla="*/ 320731 h 625531"/>
                <a:gd name="csX0" fmla="*/ 2523 w 2473747"/>
                <a:gd name="csY0" fmla="*/ 320731 h 625531"/>
                <a:gd name="csX1" fmla="*/ 622116 w 2473747"/>
                <a:gd name="csY1" fmla="*/ 38416 h 625531"/>
                <a:gd name="csX2" fmla="*/ 1861648 w 2473747"/>
                <a:gd name="csY2" fmla="*/ 941 h 625531"/>
                <a:gd name="csX3" fmla="*/ 2473747 w 2473747"/>
                <a:gd name="csY3" fmla="*/ 320731 h 625531"/>
                <a:gd name="csX4" fmla="*/ 2473747 w 2473747"/>
                <a:gd name="csY4" fmla="*/ 320731 h 625531"/>
                <a:gd name="csX5" fmla="*/ 2168947 w 2473747"/>
                <a:gd name="csY5" fmla="*/ 625531 h 625531"/>
                <a:gd name="csX6" fmla="*/ 427244 w 2473747"/>
                <a:gd name="csY6" fmla="*/ 565570 h 625531"/>
                <a:gd name="csX7" fmla="*/ 2523 w 2473747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20731 h 625531"/>
                <a:gd name="csX1" fmla="*/ 623708 w 2475339"/>
                <a:gd name="csY1" fmla="*/ 38416 h 625531"/>
                <a:gd name="csX2" fmla="*/ 1863240 w 2475339"/>
                <a:gd name="csY2" fmla="*/ 941 h 625531"/>
                <a:gd name="csX3" fmla="*/ 2475339 w 2475339"/>
                <a:gd name="csY3" fmla="*/ 320731 h 625531"/>
                <a:gd name="csX4" fmla="*/ 2475339 w 2475339"/>
                <a:gd name="csY4" fmla="*/ 320731 h 625531"/>
                <a:gd name="csX5" fmla="*/ 2170539 w 2475339"/>
                <a:gd name="csY5" fmla="*/ 625531 h 625531"/>
                <a:gd name="csX6" fmla="*/ 428836 w 2475339"/>
                <a:gd name="csY6" fmla="*/ 565570 h 625531"/>
                <a:gd name="csX7" fmla="*/ 4115 w 2475339"/>
                <a:gd name="csY7" fmla="*/ 320731 h 62553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611561"/>
                <a:gd name="csX1" fmla="*/ 623708 w 2475339"/>
                <a:gd name="csY1" fmla="*/ 24446 h 611561"/>
                <a:gd name="csX2" fmla="*/ 1810775 w 2475339"/>
                <a:gd name="csY2" fmla="*/ 16951 h 611561"/>
                <a:gd name="csX3" fmla="*/ 2475339 w 2475339"/>
                <a:gd name="csY3" fmla="*/ 306761 h 611561"/>
                <a:gd name="csX4" fmla="*/ 2475339 w 2475339"/>
                <a:gd name="csY4" fmla="*/ 306761 h 611561"/>
                <a:gd name="csX5" fmla="*/ 2170539 w 2475339"/>
                <a:gd name="csY5" fmla="*/ 611561 h 611561"/>
                <a:gd name="csX6" fmla="*/ 428836 w 2475339"/>
                <a:gd name="csY6" fmla="*/ 551600 h 611561"/>
                <a:gd name="csX7" fmla="*/ 4115 w 2475339"/>
                <a:gd name="csY7" fmla="*/ 306761 h 611561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59917"/>
                <a:gd name="csX1" fmla="*/ 623708 w 2475339"/>
                <a:gd name="csY1" fmla="*/ 24446 h 559917"/>
                <a:gd name="csX2" fmla="*/ 1810775 w 2475339"/>
                <a:gd name="csY2" fmla="*/ 16951 h 559917"/>
                <a:gd name="csX3" fmla="*/ 2475339 w 2475339"/>
                <a:gd name="csY3" fmla="*/ 306761 h 559917"/>
                <a:gd name="csX4" fmla="*/ 2475339 w 2475339"/>
                <a:gd name="csY4" fmla="*/ 306761 h 559917"/>
                <a:gd name="csX5" fmla="*/ 1960676 w 2475339"/>
                <a:gd name="csY5" fmla="*/ 536610 h 559917"/>
                <a:gd name="csX6" fmla="*/ 428836 w 2475339"/>
                <a:gd name="csY6" fmla="*/ 551600 h 559917"/>
                <a:gd name="csX7" fmla="*/ 4115 w 2475339"/>
                <a:gd name="csY7" fmla="*/ 306761 h 559917"/>
                <a:gd name="csX0" fmla="*/ 4115 w 2475339"/>
                <a:gd name="csY0" fmla="*/ 306761 h 589613"/>
                <a:gd name="csX1" fmla="*/ 623708 w 2475339"/>
                <a:gd name="csY1" fmla="*/ 24446 h 589613"/>
                <a:gd name="csX2" fmla="*/ 1810775 w 2475339"/>
                <a:gd name="csY2" fmla="*/ 16951 h 589613"/>
                <a:gd name="csX3" fmla="*/ 2475339 w 2475339"/>
                <a:gd name="csY3" fmla="*/ 306761 h 589613"/>
                <a:gd name="csX4" fmla="*/ 2452854 w 2475339"/>
                <a:gd name="csY4" fmla="*/ 456662 h 589613"/>
                <a:gd name="csX5" fmla="*/ 1960676 w 2475339"/>
                <a:gd name="csY5" fmla="*/ 536610 h 589613"/>
                <a:gd name="csX6" fmla="*/ 428836 w 2475339"/>
                <a:gd name="csY6" fmla="*/ 551600 h 589613"/>
                <a:gd name="csX7" fmla="*/ 4115 w 2475339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52854"/>
                <a:gd name="csY0" fmla="*/ 306761 h 589613"/>
                <a:gd name="csX1" fmla="*/ 623708 w 2452854"/>
                <a:gd name="csY1" fmla="*/ 24446 h 589613"/>
                <a:gd name="csX2" fmla="*/ 1810775 w 2452854"/>
                <a:gd name="csY2" fmla="*/ 16951 h 589613"/>
                <a:gd name="csX3" fmla="*/ 2445359 w 2452854"/>
                <a:gd name="csY3" fmla="*/ 246801 h 589613"/>
                <a:gd name="csX4" fmla="*/ 2452854 w 2452854"/>
                <a:gd name="csY4" fmla="*/ 456662 h 589613"/>
                <a:gd name="csX5" fmla="*/ 1960676 w 2452854"/>
                <a:gd name="csY5" fmla="*/ 536610 h 589613"/>
                <a:gd name="csX6" fmla="*/ 428836 w 2452854"/>
                <a:gd name="csY6" fmla="*/ 551600 h 589613"/>
                <a:gd name="csX7" fmla="*/ 4115 w 2452854"/>
                <a:gd name="csY7" fmla="*/ 306761 h 589613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25329"/>
                <a:gd name="csX1" fmla="*/ 623708 w 2445359"/>
                <a:gd name="csY1" fmla="*/ 24446 h 625329"/>
                <a:gd name="csX2" fmla="*/ 1810775 w 2445359"/>
                <a:gd name="csY2" fmla="*/ 16951 h 625329"/>
                <a:gd name="csX3" fmla="*/ 2445359 w 2445359"/>
                <a:gd name="csY3" fmla="*/ 246801 h 625329"/>
                <a:gd name="csX4" fmla="*/ 2358464 w 2445359"/>
                <a:gd name="csY4" fmla="*/ 527454 h 625329"/>
                <a:gd name="csX5" fmla="*/ 1960676 w 2445359"/>
                <a:gd name="csY5" fmla="*/ 536610 h 625329"/>
                <a:gd name="csX6" fmla="*/ 428836 w 2445359"/>
                <a:gd name="csY6" fmla="*/ 551600 h 625329"/>
                <a:gd name="csX7" fmla="*/ 4115 w 2445359"/>
                <a:gd name="csY7" fmla="*/ 306761 h 625329"/>
                <a:gd name="csX0" fmla="*/ 4115 w 2445359"/>
                <a:gd name="csY0" fmla="*/ 306761 h 608298"/>
                <a:gd name="csX1" fmla="*/ 623708 w 2445359"/>
                <a:gd name="csY1" fmla="*/ 24446 h 608298"/>
                <a:gd name="csX2" fmla="*/ 1810775 w 2445359"/>
                <a:gd name="csY2" fmla="*/ 16951 h 608298"/>
                <a:gd name="csX3" fmla="*/ 2445359 w 2445359"/>
                <a:gd name="csY3" fmla="*/ 246801 h 608298"/>
                <a:gd name="csX4" fmla="*/ 2358464 w 2445359"/>
                <a:gd name="csY4" fmla="*/ 527454 h 608298"/>
                <a:gd name="csX5" fmla="*/ 1960676 w 2445359"/>
                <a:gd name="csY5" fmla="*/ 536610 h 608298"/>
                <a:gd name="csX6" fmla="*/ 428836 w 2445359"/>
                <a:gd name="csY6" fmla="*/ 551600 h 608298"/>
                <a:gd name="csX7" fmla="*/ 4115 w 2445359"/>
                <a:gd name="csY7" fmla="*/ 306761 h 608298"/>
                <a:gd name="csX0" fmla="*/ 4115 w 2529537"/>
                <a:gd name="csY0" fmla="*/ 306761 h 596063"/>
                <a:gd name="csX1" fmla="*/ 623708 w 2529537"/>
                <a:gd name="csY1" fmla="*/ 24446 h 596063"/>
                <a:gd name="csX2" fmla="*/ 1810775 w 2529537"/>
                <a:gd name="csY2" fmla="*/ 16951 h 596063"/>
                <a:gd name="csX3" fmla="*/ 2445359 w 2529537"/>
                <a:gd name="csY3" fmla="*/ 246801 h 596063"/>
                <a:gd name="csX4" fmla="*/ 2482350 w 2529537"/>
                <a:gd name="csY4" fmla="*/ 503856 h 596063"/>
                <a:gd name="csX5" fmla="*/ 1960676 w 2529537"/>
                <a:gd name="csY5" fmla="*/ 536610 h 596063"/>
                <a:gd name="csX6" fmla="*/ 428836 w 2529537"/>
                <a:gd name="csY6" fmla="*/ 551600 h 596063"/>
                <a:gd name="csX7" fmla="*/ 4115 w 2529537"/>
                <a:gd name="csY7" fmla="*/ 306761 h 596063"/>
                <a:gd name="csX0" fmla="*/ 4115 w 2547514"/>
                <a:gd name="csY0" fmla="*/ 306761 h 596063"/>
                <a:gd name="csX1" fmla="*/ 623708 w 2547514"/>
                <a:gd name="csY1" fmla="*/ 24446 h 596063"/>
                <a:gd name="csX2" fmla="*/ 1810775 w 2547514"/>
                <a:gd name="csY2" fmla="*/ 16951 h 596063"/>
                <a:gd name="csX3" fmla="*/ 2445359 w 2547514"/>
                <a:gd name="csY3" fmla="*/ 246801 h 596063"/>
                <a:gd name="csX4" fmla="*/ 2482350 w 2547514"/>
                <a:gd name="csY4" fmla="*/ 503856 h 596063"/>
                <a:gd name="csX5" fmla="*/ 1960676 w 2547514"/>
                <a:gd name="csY5" fmla="*/ 536610 h 596063"/>
                <a:gd name="csX6" fmla="*/ 428836 w 2547514"/>
                <a:gd name="csY6" fmla="*/ 551600 h 596063"/>
                <a:gd name="csX7" fmla="*/ 4115 w 2547514"/>
                <a:gd name="csY7" fmla="*/ 306761 h 596063"/>
                <a:gd name="csX0" fmla="*/ 4115 w 2536212"/>
                <a:gd name="csY0" fmla="*/ 347560 h 636862"/>
                <a:gd name="csX1" fmla="*/ 623708 w 2536212"/>
                <a:gd name="csY1" fmla="*/ 65245 h 636862"/>
                <a:gd name="csX2" fmla="*/ 1810775 w 2536212"/>
                <a:gd name="csY2" fmla="*/ 57750 h 636862"/>
                <a:gd name="csX3" fmla="*/ 2398164 w 2536212"/>
                <a:gd name="csY3" fmla="*/ 140116 h 636862"/>
                <a:gd name="csX4" fmla="*/ 2482350 w 2536212"/>
                <a:gd name="csY4" fmla="*/ 544655 h 636862"/>
                <a:gd name="csX5" fmla="*/ 1960676 w 2536212"/>
                <a:gd name="csY5" fmla="*/ 577409 h 636862"/>
                <a:gd name="csX6" fmla="*/ 428836 w 2536212"/>
                <a:gd name="csY6" fmla="*/ 592399 h 636862"/>
                <a:gd name="csX7" fmla="*/ 4115 w 2536212"/>
                <a:gd name="csY7" fmla="*/ 347560 h 636862"/>
                <a:gd name="csX0" fmla="*/ 4115 w 2538364"/>
                <a:gd name="csY0" fmla="*/ 347560 h 636862"/>
                <a:gd name="csX1" fmla="*/ 623708 w 2538364"/>
                <a:gd name="csY1" fmla="*/ 65245 h 636862"/>
                <a:gd name="csX2" fmla="*/ 1810775 w 2538364"/>
                <a:gd name="csY2" fmla="*/ 57750 h 636862"/>
                <a:gd name="csX3" fmla="*/ 2398164 w 2538364"/>
                <a:gd name="csY3" fmla="*/ 140116 h 636862"/>
                <a:gd name="csX4" fmla="*/ 2482350 w 2538364"/>
                <a:gd name="csY4" fmla="*/ 544655 h 636862"/>
                <a:gd name="csX5" fmla="*/ 1960676 w 2538364"/>
                <a:gd name="csY5" fmla="*/ 577409 h 636862"/>
                <a:gd name="csX6" fmla="*/ 428836 w 2538364"/>
                <a:gd name="csY6" fmla="*/ 592399 h 636862"/>
                <a:gd name="csX7" fmla="*/ 4115 w 2538364"/>
                <a:gd name="csY7" fmla="*/ 347560 h 636862"/>
                <a:gd name="csX0" fmla="*/ 4115 w 2538364"/>
                <a:gd name="csY0" fmla="*/ 317442 h 606744"/>
                <a:gd name="csX1" fmla="*/ 623708 w 2538364"/>
                <a:gd name="csY1" fmla="*/ 35127 h 606744"/>
                <a:gd name="csX2" fmla="*/ 1810775 w 2538364"/>
                <a:gd name="csY2" fmla="*/ 27632 h 606744"/>
                <a:gd name="csX3" fmla="*/ 2398164 w 2538364"/>
                <a:gd name="csY3" fmla="*/ 109998 h 606744"/>
                <a:gd name="csX4" fmla="*/ 2482350 w 2538364"/>
                <a:gd name="csY4" fmla="*/ 514537 h 606744"/>
                <a:gd name="csX5" fmla="*/ 1960676 w 2538364"/>
                <a:gd name="csY5" fmla="*/ 547291 h 606744"/>
                <a:gd name="csX6" fmla="*/ 428836 w 2538364"/>
                <a:gd name="csY6" fmla="*/ 562281 h 606744"/>
                <a:gd name="csX7" fmla="*/ 4115 w 2538364"/>
                <a:gd name="csY7" fmla="*/ 317442 h 606744"/>
                <a:gd name="csX0" fmla="*/ 4115 w 2507389"/>
                <a:gd name="csY0" fmla="*/ 317442 h 609612"/>
                <a:gd name="csX1" fmla="*/ 623708 w 2507389"/>
                <a:gd name="csY1" fmla="*/ 35127 h 609612"/>
                <a:gd name="csX2" fmla="*/ 1810775 w 2507389"/>
                <a:gd name="csY2" fmla="*/ 27632 h 609612"/>
                <a:gd name="csX3" fmla="*/ 2398164 w 2507389"/>
                <a:gd name="csY3" fmla="*/ 109998 h 609612"/>
                <a:gd name="csX4" fmla="*/ 2441054 w 2507389"/>
                <a:gd name="csY4" fmla="*/ 520437 h 609612"/>
                <a:gd name="csX5" fmla="*/ 1960676 w 2507389"/>
                <a:gd name="csY5" fmla="*/ 547291 h 609612"/>
                <a:gd name="csX6" fmla="*/ 428836 w 2507389"/>
                <a:gd name="csY6" fmla="*/ 562281 h 609612"/>
                <a:gd name="csX7" fmla="*/ 4115 w 2507389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960676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609612"/>
                <a:gd name="csX1" fmla="*/ 623708 w 2483917"/>
                <a:gd name="csY1" fmla="*/ 35127 h 609612"/>
                <a:gd name="csX2" fmla="*/ 1810775 w 2483917"/>
                <a:gd name="csY2" fmla="*/ 27632 h 609612"/>
                <a:gd name="csX3" fmla="*/ 2398164 w 2483917"/>
                <a:gd name="csY3" fmla="*/ 109998 h 609612"/>
                <a:gd name="csX4" fmla="*/ 2441054 w 2483917"/>
                <a:gd name="csY4" fmla="*/ 520437 h 609612"/>
                <a:gd name="csX5" fmla="*/ 1577218 w 2483917"/>
                <a:gd name="csY5" fmla="*/ 547291 h 609612"/>
                <a:gd name="csX6" fmla="*/ 428836 w 2483917"/>
                <a:gd name="csY6" fmla="*/ 562281 h 609612"/>
                <a:gd name="csX7" fmla="*/ 4115 w 2483917"/>
                <a:gd name="csY7" fmla="*/ 317442 h 609612"/>
                <a:gd name="csX0" fmla="*/ 4115 w 2483917"/>
                <a:gd name="csY0" fmla="*/ 317442 h 593087"/>
                <a:gd name="csX1" fmla="*/ 623708 w 2483917"/>
                <a:gd name="csY1" fmla="*/ 35127 h 593087"/>
                <a:gd name="csX2" fmla="*/ 1810775 w 2483917"/>
                <a:gd name="csY2" fmla="*/ 27632 h 593087"/>
                <a:gd name="csX3" fmla="*/ 2398164 w 2483917"/>
                <a:gd name="csY3" fmla="*/ 109998 h 593087"/>
                <a:gd name="csX4" fmla="*/ 2441054 w 2483917"/>
                <a:gd name="csY4" fmla="*/ 520437 h 593087"/>
                <a:gd name="csX5" fmla="*/ 1577218 w 2483917"/>
                <a:gd name="csY5" fmla="*/ 547291 h 593087"/>
                <a:gd name="csX6" fmla="*/ 428836 w 2483917"/>
                <a:gd name="csY6" fmla="*/ 562281 h 593087"/>
                <a:gd name="csX7" fmla="*/ 4115 w 2483917"/>
                <a:gd name="csY7" fmla="*/ 317442 h 593087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36510 h 612155"/>
                <a:gd name="csX1" fmla="*/ 623708 w 2483917"/>
                <a:gd name="csY1" fmla="*/ 54195 h 612155"/>
                <a:gd name="csX2" fmla="*/ 1810775 w 2483917"/>
                <a:gd name="csY2" fmla="*/ 46700 h 612155"/>
                <a:gd name="csX3" fmla="*/ 2398164 w 2483917"/>
                <a:gd name="csY3" fmla="*/ 129066 h 612155"/>
                <a:gd name="csX4" fmla="*/ 2441054 w 2483917"/>
                <a:gd name="csY4" fmla="*/ 539505 h 612155"/>
                <a:gd name="csX5" fmla="*/ 1577218 w 2483917"/>
                <a:gd name="csY5" fmla="*/ 566359 h 612155"/>
                <a:gd name="csX6" fmla="*/ 428836 w 2483917"/>
                <a:gd name="csY6" fmla="*/ 581349 h 612155"/>
                <a:gd name="csX7" fmla="*/ 4115 w 2483917"/>
                <a:gd name="csY7" fmla="*/ 336510 h 612155"/>
                <a:gd name="csX0" fmla="*/ 4115 w 2483917"/>
                <a:gd name="csY0" fmla="*/ 329681 h 605326"/>
                <a:gd name="csX1" fmla="*/ 623708 w 2483917"/>
                <a:gd name="csY1" fmla="*/ 47366 h 605326"/>
                <a:gd name="csX2" fmla="*/ 1598398 w 2483917"/>
                <a:gd name="csY2" fmla="*/ 51670 h 605326"/>
                <a:gd name="csX3" fmla="*/ 2398164 w 2483917"/>
                <a:gd name="csY3" fmla="*/ 122237 h 605326"/>
                <a:gd name="csX4" fmla="*/ 2441054 w 2483917"/>
                <a:gd name="csY4" fmla="*/ 532676 h 605326"/>
                <a:gd name="csX5" fmla="*/ 1577218 w 2483917"/>
                <a:gd name="csY5" fmla="*/ 559530 h 605326"/>
                <a:gd name="csX6" fmla="*/ 428836 w 2483917"/>
                <a:gd name="csY6" fmla="*/ 574520 h 605326"/>
                <a:gd name="csX7" fmla="*/ 4115 w 2483917"/>
                <a:gd name="csY7" fmla="*/ 329681 h 605326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83917"/>
                <a:gd name="csY0" fmla="*/ 336877 h 612522"/>
                <a:gd name="csX1" fmla="*/ 623708 w 2483917"/>
                <a:gd name="csY1" fmla="*/ 54562 h 612522"/>
                <a:gd name="csX2" fmla="*/ 1598398 w 2483917"/>
                <a:gd name="csY2" fmla="*/ 58866 h 612522"/>
                <a:gd name="csX3" fmla="*/ 2398164 w 2483917"/>
                <a:gd name="csY3" fmla="*/ 129433 h 612522"/>
                <a:gd name="csX4" fmla="*/ 2441054 w 2483917"/>
                <a:gd name="csY4" fmla="*/ 539872 h 612522"/>
                <a:gd name="csX5" fmla="*/ 1577218 w 2483917"/>
                <a:gd name="csY5" fmla="*/ 566726 h 612522"/>
                <a:gd name="csX6" fmla="*/ 428836 w 2483917"/>
                <a:gd name="csY6" fmla="*/ 581716 h 612522"/>
                <a:gd name="csX7" fmla="*/ 4115 w 2483917"/>
                <a:gd name="csY7" fmla="*/ 336877 h 612522"/>
                <a:gd name="csX0" fmla="*/ 4115 w 2445452"/>
                <a:gd name="csY0" fmla="*/ 336877 h 602560"/>
                <a:gd name="csX1" fmla="*/ 623708 w 2445452"/>
                <a:gd name="csY1" fmla="*/ 54562 h 602560"/>
                <a:gd name="csX2" fmla="*/ 1598398 w 2445452"/>
                <a:gd name="csY2" fmla="*/ 58866 h 602560"/>
                <a:gd name="csX3" fmla="*/ 2398164 w 2445452"/>
                <a:gd name="csY3" fmla="*/ 129433 h 602560"/>
                <a:gd name="csX4" fmla="*/ 2370262 w 2445452"/>
                <a:gd name="csY4" fmla="*/ 522174 h 602560"/>
                <a:gd name="csX5" fmla="*/ 1577218 w 2445452"/>
                <a:gd name="csY5" fmla="*/ 566726 h 602560"/>
                <a:gd name="csX6" fmla="*/ 428836 w 2445452"/>
                <a:gd name="csY6" fmla="*/ 581716 h 602560"/>
                <a:gd name="csX7" fmla="*/ 4115 w 2445452"/>
                <a:gd name="csY7" fmla="*/ 336877 h 6025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45452" h="602560">
                  <a:moveTo>
                    <a:pt x="4115" y="336877"/>
                  </a:moveTo>
                  <a:cubicBezTo>
                    <a:pt x="36594" y="249018"/>
                    <a:pt x="65627" y="-57864"/>
                    <a:pt x="623708" y="54562"/>
                  </a:cubicBezTo>
                  <a:cubicBezTo>
                    <a:pt x="1199278" y="226949"/>
                    <a:pt x="1381140" y="102869"/>
                    <a:pt x="1598398" y="58866"/>
                  </a:cubicBezTo>
                  <a:cubicBezTo>
                    <a:pt x="1882690" y="-21017"/>
                    <a:pt x="2227083" y="-38903"/>
                    <a:pt x="2398164" y="129433"/>
                  </a:cubicBezTo>
                  <a:cubicBezTo>
                    <a:pt x="2475387" y="258380"/>
                    <a:pt x="2452321" y="399127"/>
                    <a:pt x="2370262" y="522174"/>
                  </a:cubicBezTo>
                  <a:cubicBezTo>
                    <a:pt x="2246375" y="649215"/>
                    <a:pt x="1901500" y="594482"/>
                    <a:pt x="1577218" y="566726"/>
                  </a:cubicBezTo>
                  <a:cubicBezTo>
                    <a:pt x="996650" y="546739"/>
                    <a:pt x="1061869" y="504267"/>
                    <a:pt x="428836" y="581716"/>
                  </a:cubicBezTo>
                  <a:cubicBezTo>
                    <a:pt x="133083" y="634182"/>
                    <a:pt x="-28364" y="424736"/>
                    <a:pt x="4115" y="336877"/>
                  </a:cubicBez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8FBB7E9C-57AD-D722-AED6-A51D126B78AC}"/>
                </a:ext>
              </a:extLst>
            </p:cNvPr>
            <p:cNvSpPr txBox="1"/>
            <p:nvPr/>
          </p:nvSpPr>
          <p:spPr>
            <a:xfrm>
              <a:off x="3954905" y="7203439"/>
              <a:ext cx="2260311" cy="3013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ja-JP" sz="1200" b="1" dirty="0">
                  <a:solidFill>
                    <a:schemeClr val="bg1"/>
                  </a:solidFill>
                  <a:latin typeface="+mn-ea"/>
                </a:rPr>
                <a:t>Q</a:t>
              </a:r>
              <a:r>
                <a:rPr lang="ja-JP" altLang="en-US" sz="1200" b="1" dirty="0">
                  <a:solidFill>
                    <a:schemeClr val="bg1"/>
                  </a:solidFill>
                  <a:latin typeface="+mn-ea"/>
                </a:rPr>
                <a:t>． □□□□□ ？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4ED67B5-E7BA-B9EC-CFF4-0EC4A4C6E4E5}"/>
                </a:ext>
              </a:extLst>
            </p:cNvPr>
            <p:cNvSpPr txBox="1"/>
            <p:nvPr/>
          </p:nvSpPr>
          <p:spPr>
            <a:xfrm rot="771222">
              <a:off x="4086253" y="6983718"/>
              <a:ext cx="820080" cy="105483"/>
            </a:xfrm>
            <a:custGeom>
              <a:avLst/>
              <a:gdLst/>
              <a:ahLst/>
              <a:cxnLst/>
              <a:rect l="l" t="t" r="r" b="b"/>
              <a:pathLst>
                <a:path w="820080" h="105483">
                  <a:moveTo>
                    <a:pt x="807641" y="447"/>
                  </a:moveTo>
                  <a:lnTo>
                    <a:pt x="820080" y="836"/>
                  </a:lnTo>
                  <a:lnTo>
                    <a:pt x="820080" y="4350"/>
                  </a:lnTo>
                  <a:lnTo>
                    <a:pt x="818987" y="4898"/>
                  </a:lnTo>
                  <a:lnTo>
                    <a:pt x="815955" y="8557"/>
                  </a:lnTo>
                  <a:lnTo>
                    <a:pt x="809799" y="15383"/>
                  </a:lnTo>
                  <a:lnTo>
                    <a:pt x="803806" y="21821"/>
                  </a:lnTo>
                  <a:lnTo>
                    <a:pt x="789815" y="37266"/>
                  </a:lnTo>
                  <a:lnTo>
                    <a:pt x="770056" y="58363"/>
                  </a:lnTo>
                  <a:lnTo>
                    <a:pt x="759800" y="69760"/>
                  </a:lnTo>
                  <a:lnTo>
                    <a:pt x="757759" y="71801"/>
                  </a:lnTo>
                  <a:lnTo>
                    <a:pt x="755900" y="74009"/>
                  </a:lnTo>
                  <a:lnTo>
                    <a:pt x="734913" y="95255"/>
                  </a:lnTo>
                  <a:lnTo>
                    <a:pt x="729967" y="102027"/>
                  </a:lnTo>
                  <a:lnTo>
                    <a:pt x="727810" y="104590"/>
                  </a:lnTo>
                  <a:lnTo>
                    <a:pt x="726120" y="104590"/>
                  </a:lnTo>
                  <a:lnTo>
                    <a:pt x="716161" y="103843"/>
                  </a:lnTo>
                  <a:lnTo>
                    <a:pt x="716161" y="100575"/>
                  </a:lnTo>
                  <a:lnTo>
                    <a:pt x="721016" y="95245"/>
                  </a:lnTo>
                  <a:lnTo>
                    <a:pt x="744234" y="69907"/>
                  </a:lnTo>
                  <a:lnTo>
                    <a:pt x="768197" y="43826"/>
                  </a:lnTo>
                  <a:lnTo>
                    <a:pt x="770445" y="41461"/>
                  </a:lnTo>
                  <a:lnTo>
                    <a:pt x="772106" y="39488"/>
                  </a:lnTo>
                  <a:lnTo>
                    <a:pt x="782241" y="29156"/>
                  </a:lnTo>
                  <a:lnTo>
                    <a:pt x="786203" y="24365"/>
                  </a:lnTo>
                  <a:lnTo>
                    <a:pt x="790562" y="19757"/>
                  </a:lnTo>
                  <a:close/>
                  <a:moveTo>
                    <a:pt x="652518" y="33500"/>
                  </a:moveTo>
                  <a:cubicBezTo>
                    <a:pt x="665771" y="29404"/>
                    <a:pt x="679718" y="27622"/>
                    <a:pt x="694359" y="28154"/>
                  </a:cubicBezTo>
                  <a:lnTo>
                    <a:pt x="699604" y="29395"/>
                  </a:lnTo>
                  <a:lnTo>
                    <a:pt x="699604" y="29915"/>
                  </a:lnTo>
                  <a:lnTo>
                    <a:pt x="700130" y="29915"/>
                  </a:lnTo>
                  <a:lnTo>
                    <a:pt x="700720" y="34778"/>
                  </a:lnTo>
                  <a:cubicBezTo>
                    <a:pt x="697148" y="42151"/>
                    <a:pt x="693086" y="50916"/>
                    <a:pt x="688534" y="61076"/>
                  </a:cubicBezTo>
                  <a:cubicBezTo>
                    <a:pt x="683982" y="71235"/>
                    <a:pt x="681012" y="80208"/>
                    <a:pt x="679624" y="87995"/>
                  </a:cubicBezTo>
                  <a:lnTo>
                    <a:pt x="681134" y="90373"/>
                  </a:lnTo>
                  <a:cubicBezTo>
                    <a:pt x="682894" y="91814"/>
                    <a:pt x="685015" y="92290"/>
                    <a:pt x="687496" y="91800"/>
                  </a:cubicBezTo>
                  <a:cubicBezTo>
                    <a:pt x="690376" y="91041"/>
                    <a:pt x="693411" y="90547"/>
                    <a:pt x="696600" y="90320"/>
                  </a:cubicBezTo>
                  <a:cubicBezTo>
                    <a:pt x="699788" y="90091"/>
                    <a:pt x="703320" y="90120"/>
                    <a:pt x="707194" y="90403"/>
                  </a:cubicBezTo>
                  <a:lnTo>
                    <a:pt x="707194" y="94155"/>
                  </a:lnTo>
                  <a:lnTo>
                    <a:pt x="694759" y="96106"/>
                  </a:lnTo>
                  <a:lnTo>
                    <a:pt x="674878" y="96106"/>
                  </a:lnTo>
                  <a:lnTo>
                    <a:pt x="669006" y="93413"/>
                  </a:lnTo>
                  <a:cubicBezTo>
                    <a:pt x="667378" y="90604"/>
                    <a:pt x="666791" y="87588"/>
                    <a:pt x="667246" y="84365"/>
                  </a:cubicBezTo>
                  <a:cubicBezTo>
                    <a:pt x="669190" y="76739"/>
                    <a:pt x="672367" y="67954"/>
                    <a:pt x="676778" y="58012"/>
                  </a:cubicBezTo>
                  <a:cubicBezTo>
                    <a:pt x="681189" y="48068"/>
                    <a:pt x="684928" y="39782"/>
                    <a:pt x="687995" y="33154"/>
                  </a:cubicBezTo>
                  <a:cubicBezTo>
                    <a:pt x="687063" y="32483"/>
                    <a:pt x="685642" y="32371"/>
                    <a:pt x="683733" y="32817"/>
                  </a:cubicBezTo>
                  <a:cubicBezTo>
                    <a:pt x="671979" y="34515"/>
                    <a:pt x="660428" y="37633"/>
                    <a:pt x="649079" y="42173"/>
                  </a:cubicBezTo>
                  <a:cubicBezTo>
                    <a:pt x="637731" y="46712"/>
                    <a:pt x="625477" y="49695"/>
                    <a:pt x="612316" y="51123"/>
                  </a:cubicBezTo>
                  <a:lnTo>
                    <a:pt x="612316" y="47468"/>
                  </a:lnTo>
                  <a:cubicBezTo>
                    <a:pt x="625864" y="42252"/>
                    <a:pt x="639265" y="37596"/>
                    <a:pt x="652518" y="33500"/>
                  </a:cubicBezTo>
                  <a:close/>
                  <a:moveTo>
                    <a:pt x="493549" y="58865"/>
                  </a:moveTo>
                  <a:lnTo>
                    <a:pt x="505904" y="58490"/>
                  </a:lnTo>
                  <a:lnTo>
                    <a:pt x="505904" y="61596"/>
                  </a:lnTo>
                  <a:lnTo>
                    <a:pt x="494407" y="85157"/>
                  </a:lnTo>
                  <a:cubicBezTo>
                    <a:pt x="497970" y="86485"/>
                    <a:pt x="501876" y="88078"/>
                    <a:pt x="506125" y="89937"/>
                  </a:cubicBezTo>
                  <a:cubicBezTo>
                    <a:pt x="510375" y="91797"/>
                    <a:pt x="514580" y="94032"/>
                    <a:pt x="518740" y="96642"/>
                  </a:cubicBezTo>
                  <a:lnTo>
                    <a:pt x="518740" y="99626"/>
                  </a:lnTo>
                  <a:lnTo>
                    <a:pt x="507092" y="100125"/>
                  </a:lnTo>
                  <a:cubicBezTo>
                    <a:pt x="504333" y="98086"/>
                    <a:pt x="501557" y="96442"/>
                    <a:pt x="498765" y="95191"/>
                  </a:cubicBezTo>
                  <a:cubicBezTo>
                    <a:pt x="495974" y="93941"/>
                    <a:pt x="493374" y="92720"/>
                    <a:pt x="490966" y="91530"/>
                  </a:cubicBezTo>
                  <a:lnTo>
                    <a:pt x="486105" y="103696"/>
                  </a:lnTo>
                  <a:lnTo>
                    <a:pt x="474204" y="103697"/>
                  </a:lnTo>
                  <a:lnTo>
                    <a:pt x="474204" y="100543"/>
                  </a:lnTo>
                  <a:lnTo>
                    <a:pt x="480231" y="86988"/>
                  </a:lnTo>
                  <a:lnTo>
                    <a:pt x="470185" y="82895"/>
                  </a:lnTo>
                  <a:lnTo>
                    <a:pt x="470185" y="79251"/>
                  </a:lnTo>
                  <a:lnTo>
                    <a:pt x="481864" y="79251"/>
                  </a:lnTo>
                  <a:lnTo>
                    <a:pt x="483979" y="80256"/>
                  </a:lnTo>
                  <a:close/>
                  <a:moveTo>
                    <a:pt x="541273" y="36246"/>
                  </a:moveTo>
                  <a:cubicBezTo>
                    <a:pt x="546851" y="34573"/>
                    <a:pt x="552706" y="33244"/>
                    <a:pt x="558837" y="32259"/>
                  </a:cubicBezTo>
                  <a:lnTo>
                    <a:pt x="575236" y="32259"/>
                  </a:lnTo>
                  <a:lnTo>
                    <a:pt x="578543" y="33698"/>
                  </a:lnTo>
                  <a:cubicBezTo>
                    <a:pt x="579379" y="35764"/>
                    <a:pt x="579673" y="37915"/>
                    <a:pt x="579426" y="40149"/>
                  </a:cubicBezTo>
                  <a:lnTo>
                    <a:pt x="575224" y="48193"/>
                  </a:lnTo>
                  <a:lnTo>
                    <a:pt x="574038" y="48666"/>
                  </a:lnTo>
                  <a:lnTo>
                    <a:pt x="566263" y="59837"/>
                  </a:lnTo>
                  <a:lnTo>
                    <a:pt x="563402" y="63513"/>
                  </a:lnTo>
                  <a:lnTo>
                    <a:pt x="569751" y="63513"/>
                  </a:lnTo>
                  <a:lnTo>
                    <a:pt x="569751" y="66584"/>
                  </a:lnTo>
                  <a:cubicBezTo>
                    <a:pt x="567891" y="71794"/>
                    <a:pt x="566961" y="77432"/>
                    <a:pt x="566961" y="83496"/>
                  </a:cubicBezTo>
                  <a:cubicBezTo>
                    <a:pt x="567157" y="87503"/>
                    <a:pt x="568841" y="91092"/>
                    <a:pt x="572012" y="94263"/>
                  </a:cubicBezTo>
                  <a:cubicBezTo>
                    <a:pt x="573379" y="95715"/>
                    <a:pt x="575147" y="96339"/>
                    <a:pt x="577317" y="96136"/>
                  </a:cubicBezTo>
                  <a:cubicBezTo>
                    <a:pt x="581706" y="94480"/>
                    <a:pt x="586077" y="92528"/>
                    <a:pt x="590429" y="90279"/>
                  </a:cubicBezTo>
                  <a:cubicBezTo>
                    <a:pt x="594781" y="88029"/>
                    <a:pt x="598887" y="85430"/>
                    <a:pt x="602747" y="82482"/>
                  </a:cubicBezTo>
                  <a:lnTo>
                    <a:pt x="603583" y="80256"/>
                  </a:lnTo>
                  <a:lnTo>
                    <a:pt x="615627" y="80256"/>
                  </a:lnTo>
                  <a:lnTo>
                    <a:pt x="615627" y="84018"/>
                  </a:lnTo>
                  <a:cubicBezTo>
                    <a:pt x="612744" y="87149"/>
                    <a:pt x="609474" y="89704"/>
                    <a:pt x="605819" y="91683"/>
                  </a:cubicBezTo>
                  <a:cubicBezTo>
                    <a:pt x="600461" y="94853"/>
                    <a:pt x="594845" y="97406"/>
                    <a:pt x="588971" y="99341"/>
                  </a:cubicBezTo>
                  <a:cubicBezTo>
                    <a:pt x="583097" y="101277"/>
                    <a:pt x="576592" y="101871"/>
                    <a:pt x="569457" y="101122"/>
                  </a:cubicBezTo>
                  <a:cubicBezTo>
                    <a:pt x="566166" y="100887"/>
                    <a:pt x="563113" y="99724"/>
                    <a:pt x="560297" y="97632"/>
                  </a:cubicBezTo>
                  <a:cubicBezTo>
                    <a:pt x="557727" y="95063"/>
                    <a:pt x="556130" y="92277"/>
                    <a:pt x="555506" y="89274"/>
                  </a:cubicBezTo>
                  <a:cubicBezTo>
                    <a:pt x="554883" y="86271"/>
                    <a:pt x="554571" y="83001"/>
                    <a:pt x="554571" y="79464"/>
                  </a:cubicBezTo>
                  <a:lnTo>
                    <a:pt x="555341" y="73568"/>
                  </a:lnTo>
                  <a:lnTo>
                    <a:pt x="551796" y="78373"/>
                  </a:lnTo>
                  <a:lnTo>
                    <a:pt x="543590" y="89020"/>
                  </a:lnTo>
                  <a:lnTo>
                    <a:pt x="537665" y="96106"/>
                  </a:lnTo>
                  <a:lnTo>
                    <a:pt x="537006" y="96106"/>
                  </a:lnTo>
                  <a:lnTo>
                    <a:pt x="536019" y="97861"/>
                  </a:lnTo>
                  <a:lnTo>
                    <a:pt x="524098" y="98339"/>
                  </a:lnTo>
                  <a:lnTo>
                    <a:pt x="524098" y="94566"/>
                  </a:lnTo>
                  <a:lnTo>
                    <a:pt x="527961" y="90302"/>
                  </a:lnTo>
                  <a:lnTo>
                    <a:pt x="528455" y="90302"/>
                  </a:lnTo>
                  <a:lnTo>
                    <a:pt x="530140" y="87248"/>
                  </a:lnTo>
                  <a:lnTo>
                    <a:pt x="531292" y="86903"/>
                  </a:lnTo>
                  <a:lnTo>
                    <a:pt x="534179" y="82239"/>
                  </a:lnTo>
                  <a:lnTo>
                    <a:pt x="535213" y="81894"/>
                  </a:lnTo>
                  <a:lnTo>
                    <a:pt x="542090" y="71902"/>
                  </a:lnTo>
                  <a:lnTo>
                    <a:pt x="546625" y="66304"/>
                  </a:lnTo>
                  <a:lnTo>
                    <a:pt x="549804" y="62397"/>
                  </a:lnTo>
                  <a:lnTo>
                    <a:pt x="550352" y="62396"/>
                  </a:lnTo>
                  <a:lnTo>
                    <a:pt x="552612" y="58563"/>
                  </a:lnTo>
                  <a:lnTo>
                    <a:pt x="556538" y="53514"/>
                  </a:lnTo>
                  <a:cubicBezTo>
                    <a:pt x="560138" y="49464"/>
                    <a:pt x="563342" y="45244"/>
                    <a:pt x="566151" y="40852"/>
                  </a:cubicBezTo>
                  <a:lnTo>
                    <a:pt x="567072" y="37627"/>
                  </a:lnTo>
                  <a:lnTo>
                    <a:pt x="566586" y="37059"/>
                  </a:lnTo>
                  <a:lnTo>
                    <a:pt x="564158" y="37059"/>
                  </a:lnTo>
                  <a:cubicBezTo>
                    <a:pt x="557527" y="38236"/>
                    <a:pt x="551087" y="39963"/>
                    <a:pt x="544838" y="42240"/>
                  </a:cubicBezTo>
                  <a:cubicBezTo>
                    <a:pt x="538589" y="44516"/>
                    <a:pt x="531452" y="45368"/>
                    <a:pt x="523428" y="44797"/>
                  </a:cubicBezTo>
                  <a:lnTo>
                    <a:pt x="523429" y="41095"/>
                  </a:lnTo>
                  <a:cubicBezTo>
                    <a:pt x="529747" y="39535"/>
                    <a:pt x="535695" y="37919"/>
                    <a:pt x="541273" y="36246"/>
                  </a:cubicBezTo>
                  <a:close/>
                  <a:moveTo>
                    <a:pt x="479500" y="27682"/>
                  </a:moveTo>
                  <a:lnTo>
                    <a:pt x="491505" y="27683"/>
                  </a:lnTo>
                  <a:lnTo>
                    <a:pt x="491505" y="30749"/>
                  </a:lnTo>
                  <a:cubicBezTo>
                    <a:pt x="489596" y="34732"/>
                    <a:pt x="488046" y="38252"/>
                    <a:pt x="486856" y="41308"/>
                  </a:cubicBezTo>
                  <a:lnTo>
                    <a:pt x="483791" y="49625"/>
                  </a:lnTo>
                  <a:lnTo>
                    <a:pt x="496708" y="45398"/>
                  </a:lnTo>
                  <a:cubicBezTo>
                    <a:pt x="501417" y="44080"/>
                    <a:pt x="506863" y="43682"/>
                    <a:pt x="513048" y="44204"/>
                  </a:cubicBezTo>
                  <a:lnTo>
                    <a:pt x="513048" y="47881"/>
                  </a:lnTo>
                  <a:cubicBezTo>
                    <a:pt x="507012" y="49186"/>
                    <a:pt x="501394" y="50798"/>
                    <a:pt x="496192" y="52716"/>
                  </a:cubicBezTo>
                  <a:cubicBezTo>
                    <a:pt x="490991" y="54634"/>
                    <a:pt x="485794" y="56259"/>
                    <a:pt x="480601" y="57592"/>
                  </a:cubicBezTo>
                  <a:lnTo>
                    <a:pt x="478761" y="65299"/>
                  </a:lnTo>
                  <a:lnTo>
                    <a:pt x="466613" y="65299"/>
                  </a:lnTo>
                  <a:lnTo>
                    <a:pt x="466613" y="61509"/>
                  </a:lnTo>
                  <a:cubicBezTo>
                    <a:pt x="468583" y="55904"/>
                    <a:pt x="470569" y="50356"/>
                    <a:pt x="472573" y="44865"/>
                  </a:cubicBezTo>
                  <a:cubicBezTo>
                    <a:pt x="474576" y="39375"/>
                    <a:pt x="476886" y="33648"/>
                    <a:pt x="479500" y="27682"/>
                  </a:cubicBezTo>
                  <a:close/>
                  <a:moveTo>
                    <a:pt x="541623" y="6809"/>
                  </a:moveTo>
                  <a:lnTo>
                    <a:pt x="554358" y="6809"/>
                  </a:lnTo>
                  <a:cubicBezTo>
                    <a:pt x="559574" y="8055"/>
                    <a:pt x="564652" y="9208"/>
                    <a:pt x="569593" y="10269"/>
                  </a:cubicBezTo>
                  <a:cubicBezTo>
                    <a:pt x="574533" y="11330"/>
                    <a:pt x="579981" y="12154"/>
                    <a:pt x="585936" y="12741"/>
                  </a:cubicBezTo>
                  <a:lnTo>
                    <a:pt x="585936" y="16632"/>
                  </a:lnTo>
                  <a:lnTo>
                    <a:pt x="574540" y="16632"/>
                  </a:lnTo>
                  <a:cubicBezTo>
                    <a:pt x="568958" y="16103"/>
                    <a:pt x="563502" y="15234"/>
                    <a:pt x="558171" y="14025"/>
                  </a:cubicBezTo>
                  <a:cubicBezTo>
                    <a:pt x="552841" y="12815"/>
                    <a:pt x="547325" y="11689"/>
                    <a:pt x="541623" y="10645"/>
                  </a:cubicBezTo>
                  <a:close/>
                  <a:moveTo>
                    <a:pt x="212550" y="80703"/>
                  </a:moveTo>
                  <a:cubicBezTo>
                    <a:pt x="210081" y="81372"/>
                    <a:pt x="207623" y="82615"/>
                    <a:pt x="205176" y="84431"/>
                  </a:cubicBezTo>
                  <a:cubicBezTo>
                    <a:pt x="203503" y="86041"/>
                    <a:pt x="202667" y="88058"/>
                    <a:pt x="202667" y="90485"/>
                  </a:cubicBezTo>
                  <a:lnTo>
                    <a:pt x="204163" y="92824"/>
                  </a:lnTo>
                  <a:lnTo>
                    <a:pt x="207405" y="95459"/>
                  </a:lnTo>
                  <a:lnTo>
                    <a:pt x="209442" y="96106"/>
                  </a:lnTo>
                  <a:lnTo>
                    <a:pt x="210042" y="95541"/>
                  </a:lnTo>
                  <a:lnTo>
                    <a:pt x="213590" y="93499"/>
                  </a:lnTo>
                  <a:cubicBezTo>
                    <a:pt x="215981" y="89742"/>
                    <a:pt x="217177" y="85694"/>
                    <a:pt x="217177" y="81355"/>
                  </a:cubicBezTo>
                  <a:close/>
                  <a:moveTo>
                    <a:pt x="278861" y="59735"/>
                  </a:moveTo>
                  <a:cubicBezTo>
                    <a:pt x="286541" y="56450"/>
                    <a:pt x="294945" y="55304"/>
                    <a:pt x="304073" y="56299"/>
                  </a:cubicBezTo>
                  <a:lnTo>
                    <a:pt x="310704" y="59073"/>
                  </a:lnTo>
                  <a:cubicBezTo>
                    <a:pt x="313341" y="63064"/>
                    <a:pt x="314319" y="67573"/>
                    <a:pt x="313636" y="72600"/>
                  </a:cubicBezTo>
                  <a:cubicBezTo>
                    <a:pt x="312356" y="78399"/>
                    <a:pt x="310699" y="83952"/>
                    <a:pt x="308666" y="89259"/>
                  </a:cubicBezTo>
                  <a:cubicBezTo>
                    <a:pt x="306633" y="94566"/>
                    <a:pt x="304199" y="99974"/>
                    <a:pt x="301365" y="105482"/>
                  </a:cubicBezTo>
                  <a:lnTo>
                    <a:pt x="289434" y="105483"/>
                  </a:lnTo>
                  <a:lnTo>
                    <a:pt x="289433" y="102312"/>
                  </a:lnTo>
                  <a:cubicBezTo>
                    <a:pt x="292311" y="96706"/>
                    <a:pt x="294875" y="91064"/>
                    <a:pt x="297125" y="85385"/>
                  </a:cubicBezTo>
                  <a:cubicBezTo>
                    <a:pt x="299375" y="79705"/>
                    <a:pt x="300866" y="73710"/>
                    <a:pt x="301600" y="67399"/>
                  </a:cubicBezTo>
                  <a:cubicBezTo>
                    <a:pt x="301402" y="65383"/>
                    <a:pt x="300504" y="63575"/>
                    <a:pt x="298906" y="61976"/>
                  </a:cubicBezTo>
                  <a:lnTo>
                    <a:pt x="295942" y="61392"/>
                  </a:lnTo>
                  <a:cubicBezTo>
                    <a:pt x="289579" y="62754"/>
                    <a:pt x="283564" y="65606"/>
                    <a:pt x="277897" y="69948"/>
                  </a:cubicBezTo>
                  <a:cubicBezTo>
                    <a:pt x="272231" y="74290"/>
                    <a:pt x="265212" y="76176"/>
                    <a:pt x="256840" y="75606"/>
                  </a:cubicBezTo>
                  <a:lnTo>
                    <a:pt x="256840" y="72214"/>
                  </a:lnTo>
                  <a:cubicBezTo>
                    <a:pt x="263841" y="67181"/>
                    <a:pt x="271181" y="63021"/>
                    <a:pt x="278861" y="59735"/>
                  </a:cubicBezTo>
                  <a:close/>
                  <a:moveTo>
                    <a:pt x="434020" y="1117"/>
                  </a:moveTo>
                  <a:lnTo>
                    <a:pt x="446358" y="1117"/>
                  </a:lnTo>
                  <a:lnTo>
                    <a:pt x="446727" y="13004"/>
                  </a:lnTo>
                  <a:lnTo>
                    <a:pt x="446413" y="16151"/>
                  </a:lnTo>
                  <a:lnTo>
                    <a:pt x="454902" y="14754"/>
                  </a:lnTo>
                  <a:cubicBezTo>
                    <a:pt x="457942" y="14526"/>
                    <a:pt x="461437" y="14553"/>
                    <a:pt x="465386" y="14834"/>
                  </a:cubicBezTo>
                  <a:lnTo>
                    <a:pt x="465385" y="18591"/>
                  </a:lnTo>
                  <a:lnTo>
                    <a:pt x="446410" y="21493"/>
                  </a:lnTo>
                  <a:lnTo>
                    <a:pt x="446410" y="35831"/>
                  </a:lnTo>
                  <a:lnTo>
                    <a:pt x="446520" y="35831"/>
                  </a:lnTo>
                  <a:cubicBezTo>
                    <a:pt x="450239" y="34957"/>
                    <a:pt x="454208" y="34275"/>
                    <a:pt x="458425" y="33785"/>
                  </a:cubicBezTo>
                  <a:cubicBezTo>
                    <a:pt x="462642" y="33295"/>
                    <a:pt x="467344" y="33185"/>
                    <a:pt x="472529" y="33454"/>
                  </a:cubicBezTo>
                  <a:lnTo>
                    <a:pt x="472529" y="37229"/>
                  </a:lnTo>
                  <a:lnTo>
                    <a:pt x="441387" y="42087"/>
                  </a:lnTo>
                  <a:lnTo>
                    <a:pt x="441387" y="44905"/>
                  </a:lnTo>
                  <a:lnTo>
                    <a:pt x="436850" y="51462"/>
                  </a:lnTo>
                  <a:lnTo>
                    <a:pt x="446270" y="49114"/>
                  </a:lnTo>
                  <a:cubicBezTo>
                    <a:pt x="450084" y="49114"/>
                    <a:pt x="453946" y="49114"/>
                    <a:pt x="457856" y="49114"/>
                  </a:cubicBezTo>
                  <a:cubicBezTo>
                    <a:pt x="460127" y="49805"/>
                    <a:pt x="461558" y="51233"/>
                    <a:pt x="462149" y="53397"/>
                  </a:cubicBezTo>
                  <a:lnTo>
                    <a:pt x="462148" y="56542"/>
                  </a:lnTo>
                  <a:cubicBezTo>
                    <a:pt x="460863" y="59836"/>
                    <a:pt x="459132" y="62946"/>
                    <a:pt x="456956" y="65871"/>
                  </a:cubicBezTo>
                  <a:lnTo>
                    <a:pt x="454857" y="68302"/>
                  </a:lnTo>
                  <a:lnTo>
                    <a:pt x="463683" y="70244"/>
                  </a:lnTo>
                  <a:lnTo>
                    <a:pt x="464639" y="72443"/>
                  </a:lnTo>
                  <a:lnTo>
                    <a:pt x="464772" y="72443"/>
                  </a:lnTo>
                  <a:cubicBezTo>
                    <a:pt x="468390" y="71704"/>
                    <a:pt x="472584" y="71468"/>
                    <a:pt x="477353" y="71733"/>
                  </a:cubicBezTo>
                  <a:lnTo>
                    <a:pt x="477887" y="75296"/>
                  </a:lnTo>
                  <a:lnTo>
                    <a:pt x="464752" y="79794"/>
                  </a:lnTo>
                  <a:cubicBezTo>
                    <a:pt x="462918" y="83889"/>
                    <a:pt x="460485" y="87970"/>
                    <a:pt x="457455" y="92036"/>
                  </a:cubicBezTo>
                  <a:lnTo>
                    <a:pt x="456407" y="92350"/>
                  </a:lnTo>
                  <a:lnTo>
                    <a:pt x="454323" y="95860"/>
                  </a:lnTo>
                  <a:lnTo>
                    <a:pt x="453221" y="96302"/>
                  </a:lnTo>
                  <a:lnTo>
                    <a:pt x="452087" y="98457"/>
                  </a:lnTo>
                  <a:lnTo>
                    <a:pt x="451081" y="98792"/>
                  </a:lnTo>
                  <a:lnTo>
                    <a:pt x="449983" y="100878"/>
                  </a:lnTo>
                  <a:cubicBezTo>
                    <a:pt x="445948" y="102534"/>
                    <a:pt x="441222" y="103064"/>
                    <a:pt x="435806" y="102469"/>
                  </a:cubicBezTo>
                  <a:lnTo>
                    <a:pt x="435806" y="99207"/>
                  </a:lnTo>
                  <a:lnTo>
                    <a:pt x="441369" y="93643"/>
                  </a:lnTo>
                  <a:lnTo>
                    <a:pt x="448798" y="85057"/>
                  </a:lnTo>
                  <a:lnTo>
                    <a:pt x="434939" y="90463"/>
                  </a:lnTo>
                  <a:cubicBezTo>
                    <a:pt x="429689" y="92588"/>
                    <a:pt x="423653" y="93238"/>
                    <a:pt x="416830" y="92412"/>
                  </a:cubicBezTo>
                  <a:lnTo>
                    <a:pt x="416830" y="88809"/>
                  </a:lnTo>
                  <a:cubicBezTo>
                    <a:pt x="423453" y="86754"/>
                    <a:pt x="429715" y="84604"/>
                    <a:pt x="435615" y="82361"/>
                  </a:cubicBezTo>
                  <a:cubicBezTo>
                    <a:pt x="441515" y="80118"/>
                    <a:pt x="447227" y="78099"/>
                    <a:pt x="452750" y="76304"/>
                  </a:cubicBezTo>
                  <a:lnTo>
                    <a:pt x="452996" y="75020"/>
                  </a:lnTo>
                  <a:lnTo>
                    <a:pt x="451511" y="73559"/>
                  </a:lnTo>
                  <a:cubicBezTo>
                    <a:pt x="447228" y="75940"/>
                    <a:pt x="441769" y="76758"/>
                    <a:pt x="435136" y="76013"/>
                  </a:cubicBezTo>
                  <a:lnTo>
                    <a:pt x="435136" y="72108"/>
                  </a:lnTo>
                  <a:lnTo>
                    <a:pt x="436081" y="72108"/>
                  </a:lnTo>
                  <a:lnTo>
                    <a:pt x="436258" y="71520"/>
                  </a:lnTo>
                  <a:lnTo>
                    <a:pt x="443930" y="63848"/>
                  </a:lnTo>
                  <a:lnTo>
                    <a:pt x="444666" y="63848"/>
                  </a:lnTo>
                  <a:cubicBezTo>
                    <a:pt x="447141" y="60916"/>
                    <a:pt x="448727" y="57791"/>
                    <a:pt x="449424" y="54470"/>
                  </a:cubicBezTo>
                  <a:lnTo>
                    <a:pt x="449014" y="54248"/>
                  </a:lnTo>
                  <a:cubicBezTo>
                    <a:pt x="446313" y="55148"/>
                    <a:pt x="443561" y="56508"/>
                    <a:pt x="440759" y="58328"/>
                  </a:cubicBezTo>
                  <a:cubicBezTo>
                    <a:pt x="437957" y="60147"/>
                    <a:pt x="434873" y="60797"/>
                    <a:pt x="431508" y="60276"/>
                  </a:cubicBezTo>
                  <a:cubicBezTo>
                    <a:pt x="429671" y="63922"/>
                    <a:pt x="427938" y="67429"/>
                    <a:pt x="426308" y="70795"/>
                  </a:cubicBezTo>
                  <a:cubicBezTo>
                    <a:pt x="424677" y="74161"/>
                    <a:pt x="422871" y="78059"/>
                    <a:pt x="420889" y="82489"/>
                  </a:cubicBezTo>
                  <a:lnTo>
                    <a:pt x="409352" y="82489"/>
                  </a:lnTo>
                  <a:lnTo>
                    <a:pt x="409352" y="78665"/>
                  </a:lnTo>
                  <a:cubicBezTo>
                    <a:pt x="412003" y="72303"/>
                    <a:pt x="415014" y="66181"/>
                    <a:pt x="418386" y="60299"/>
                  </a:cubicBezTo>
                  <a:cubicBezTo>
                    <a:pt x="421758" y="54416"/>
                    <a:pt x="425072" y="49051"/>
                    <a:pt x="428327" y="44202"/>
                  </a:cubicBezTo>
                  <a:lnTo>
                    <a:pt x="427853" y="44202"/>
                  </a:lnTo>
                  <a:cubicBezTo>
                    <a:pt x="424769" y="44937"/>
                    <a:pt x="421574" y="45475"/>
                    <a:pt x="418266" y="45814"/>
                  </a:cubicBezTo>
                  <a:cubicBezTo>
                    <a:pt x="414958" y="46154"/>
                    <a:pt x="411131" y="46190"/>
                    <a:pt x="406784" y="45922"/>
                  </a:cubicBezTo>
                  <a:lnTo>
                    <a:pt x="406784" y="42136"/>
                  </a:lnTo>
                  <a:lnTo>
                    <a:pt x="434020" y="37835"/>
                  </a:lnTo>
                  <a:lnTo>
                    <a:pt x="434020" y="23521"/>
                  </a:lnTo>
                  <a:lnTo>
                    <a:pt x="425229" y="24665"/>
                  </a:lnTo>
                  <a:cubicBezTo>
                    <a:pt x="422060" y="24816"/>
                    <a:pt x="418452" y="24892"/>
                    <a:pt x="414404" y="24892"/>
                  </a:cubicBezTo>
                  <a:lnTo>
                    <a:pt x="413928" y="20521"/>
                  </a:lnTo>
                  <a:cubicBezTo>
                    <a:pt x="418074" y="20255"/>
                    <a:pt x="421764" y="19881"/>
                    <a:pt x="424997" y="19397"/>
                  </a:cubicBezTo>
                  <a:cubicBezTo>
                    <a:pt x="428230" y="18914"/>
                    <a:pt x="431245" y="18486"/>
                    <a:pt x="434041" y="18113"/>
                  </a:cubicBezTo>
                  <a:lnTo>
                    <a:pt x="434355" y="4509"/>
                  </a:lnTo>
                  <a:close/>
                  <a:moveTo>
                    <a:pt x="337356" y="7591"/>
                  </a:moveTo>
                  <a:lnTo>
                    <a:pt x="349645" y="7591"/>
                  </a:lnTo>
                  <a:cubicBezTo>
                    <a:pt x="350137" y="13906"/>
                    <a:pt x="350679" y="19915"/>
                    <a:pt x="351272" y="25620"/>
                  </a:cubicBezTo>
                  <a:lnTo>
                    <a:pt x="353412" y="41205"/>
                  </a:lnTo>
                  <a:lnTo>
                    <a:pt x="360470" y="36868"/>
                  </a:lnTo>
                  <a:cubicBezTo>
                    <a:pt x="363492" y="36071"/>
                    <a:pt x="366950" y="36066"/>
                    <a:pt x="370842" y="36853"/>
                  </a:cubicBezTo>
                  <a:lnTo>
                    <a:pt x="370843" y="40003"/>
                  </a:lnTo>
                  <a:lnTo>
                    <a:pt x="361693" y="47321"/>
                  </a:lnTo>
                  <a:lnTo>
                    <a:pt x="355439" y="53253"/>
                  </a:lnTo>
                  <a:lnTo>
                    <a:pt x="355439" y="53704"/>
                  </a:lnTo>
                  <a:cubicBezTo>
                    <a:pt x="356835" y="57967"/>
                    <a:pt x="357691" y="62911"/>
                    <a:pt x="358006" y="68536"/>
                  </a:cubicBezTo>
                  <a:lnTo>
                    <a:pt x="345696" y="68536"/>
                  </a:lnTo>
                  <a:lnTo>
                    <a:pt x="345473" y="65713"/>
                  </a:lnTo>
                  <a:lnTo>
                    <a:pt x="340328" y="74476"/>
                  </a:lnTo>
                  <a:cubicBezTo>
                    <a:pt x="338496" y="78034"/>
                    <a:pt x="337579" y="81935"/>
                    <a:pt x="337579" y="86181"/>
                  </a:cubicBezTo>
                  <a:lnTo>
                    <a:pt x="339458" y="89740"/>
                  </a:lnTo>
                  <a:cubicBezTo>
                    <a:pt x="342228" y="92050"/>
                    <a:pt x="345570" y="93204"/>
                    <a:pt x="349481" y="93204"/>
                  </a:cubicBezTo>
                  <a:cubicBezTo>
                    <a:pt x="358421" y="92775"/>
                    <a:pt x="367018" y="90813"/>
                    <a:pt x="375273" y="87317"/>
                  </a:cubicBezTo>
                  <a:cubicBezTo>
                    <a:pt x="383528" y="83821"/>
                    <a:pt x="392692" y="81468"/>
                    <a:pt x="402766" y="80256"/>
                  </a:cubicBezTo>
                  <a:lnTo>
                    <a:pt x="402766" y="83783"/>
                  </a:lnTo>
                  <a:cubicBezTo>
                    <a:pt x="393174" y="89129"/>
                    <a:pt x="383356" y="92817"/>
                    <a:pt x="373312" y="94847"/>
                  </a:cubicBezTo>
                  <a:cubicBezTo>
                    <a:pt x="363268" y="96877"/>
                    <a:pt x="352962" y="97781"/>
                    <a:pt x="342391" y="97557"/>
                  </a:cubicBezTo>
                  <a:cubicBezTo>
                    <a:pt x="337163" y="97781"/>
                    <a:pt x="332405" y="96332"/>
                    <a:pt x="328119" y="93211"/>
                  </a:cubicBezTo>
                  <a:lnTo>
                    <a:pt x="327795" y="92135"/>
                  </a:lnTo>
                  <a:lnTo>
                    <a:pt x="326919" y="91552"/>
                  </a:lnTo>
                  <a:cubicBezTo>
                    <a:pt x="325245" y="88558"/>
                    <a:pt x="324670" y="85102"/>
                    <a:pt x="325195" y="81182"/>
                  </a:cubicBezTo>
                  <a:cubicBezTo>
                    <a:pt x="326196" y="77023"/>
                    <a:pt x="327716" y="73055"/>
                    <a:pt x="329755" y="69279"/>
                  </a:cubicBezTo>
                  <a:cubicBezTo>
                    <a:pt x="331795" y="65503"/>
                    <a:pt x="334017" y="61810"/>
                    <a:pt x="336421" y="58202"/>
                  </a:cubicBezTo>
                  <a:lnTo>
                    <a:pt x="340068" y="53802"/>
                  </a:lnTo>
                  <a:lnTo>
                    <a:pt x="340699" y="53802"/>
                  </a:lnTo>
                  <a:lnTo>
                    <a:pt x="341943" y="51420"/>
                  </a:lnTo>
                  <a:lnTo>
                    <a:pt x="342668" y="51201"/>
                  </a:lnTo>
                  <a:lnTo>
                    <a:pt x="339315" y="30375"/>
                  </a:lnTo>
                  <a:cubicBezTo>
                    <a:pt x="338462" y="23222"/>
                    <a:pt x="337810" y="15628"/>
                    <a:pt x="337356" y="7591"/>
                  </a:cubicBezTo>
                  <a:close/>
                  <a:moveTo>
                    <a:pt x="217674" y="34826"/>
                  </a:moveTo>
                  <a:lnTo>
                    <a:pt x="229902" y="34827"/>
                  </a:lnTo>
                  <a:lnTo>
                    <a:pt x="229902" y="37711"/>
                  </a:lnTo>
                  <a:cubicBezTo>
                    <a:pt x="229364" y="42092"/>
                    <a:pt x="228987" y="46373"/>
                    <a:pt x="228770" y="50555"/>
                  </a:cubicBezTo>
                  <a:lnTo>
                    <a:pt x="229399" y="60348"/>
                  </a:lnTo>
                  <a:lnTo>
                    <a:pt x="234177" y="54006"/>
                  </a:lnTo>
                  <a:lnTo>
                    <a:pt x="236266" y="51477"/>
                  </a:lnTo>
                  <a:lnTo>
                    <a:pt x="238959" y="48294"/>
                  </a:lnTo>
                  <a:lnTo>
                    <a:pt x="242168" y="45207"/>
                  </a:lnTo>
                  <a:lnTo>
                    <a:pt x="253566" y="45207"/>
                  </a:lnTo>
                  <a:lnTo>
                    <a:pt x="253566" y="48477"/>
                  </a:lnTo>
                  <a:lnTo>
                    <a:pt x="249886" y="52846"/>
                  </a:lnTo>
                  <a:lnTo>
                    <a:pt x="244066" y="59606"/>
                  </a:lnTo>
                  <a:lnTo>
                    <a:pt x="240825" y="64010"/>
                  </a:lnTo>
                  <a:lnTo>
                    <a:pt x="237243" y="68871"/>
                  </a:lnTo>
                  <a:lnTo>
                    <a:pt x="229567" y="68871"/>
                  </a:lnTo>
                  <a:lnTo>
                    <a:pt x="229567" y="70798"/>
                  </a:lnTo>
                  <a:lnTo>
                    <a:pt x="229855" y="78472"/>
                  </a:lnTo>
                  <a:cubicBezTo>
                    <a:pt x="233809" y="79767"/>
                    <a:pt x="237638" y="81803"/>
                    <a:pt x="241342" y="84580"/>
                  </a:cubicBezTo>
                  <a:lnTo>
                    <a:pt x="245611" y="88513"/>
                  </a:lnTo>
                  <a:lnTo>
                    <a:pt x="247062" y="89964"/>
                  </a:lnTo>
                  <a:cubicBezTo>
                    <a:pt x="248674" y="91575"/>
                    <a:pt x="249651" y="93995"/>
                    <a:pt x="249994" y="97222"/>
                  </a:cubicBezTo>
                  <a:lnTo>
                    <a:pt x="238124" y="97223"/>
                  </a:lnTo>
                  <a:lnTo>
                    <a:pt x="235991" y="94156"/>
                  </a:lnTo>
                  <a:cubicBezTo>
                    <a:pt x="234594" y="91924"/>
                    <a:pt x="232784" y="90147"/>
                    <a:pt x="230560" y="88825"/>
                  </a:cubicBezTo>
                  <a:lnTo>
                    <a:pt x="228882" y="86842"/>
                  </a:lnTo>
                  <a:cubicBezTo>
                    <a:pt x="228563" y="90153"/>
                    <a:pt x="227110" y="93506"/>
                    <a:pt x="224522" y="96902"/>
                  </a:cubicBezTo>
                  <a:cubicBezTo>
                    <a:pt x="221695" y="99486"/>
                    <a:pt x="218388" y="100837"/>
                    <a:pt x="214600" y="100954"/>
                  </a:cubicBezTo>
                  <a:cubicBezTo>
                    <a:pt x="210812" y="101071"/>
                    <a:pt x="206968" y="101129"/>
                    <a:pt x="203068" y="101129"/>
                  </a:cubicBezTo>
                  <a:cubicBezTo>
                    <a:pt x="199523" y="100657"/>
                    <a:pt x="196340" y="99373"/>
                    <a:pt x="193521" y="97279"/>
                  </a:cubicBezTo>
                  <a:lnTo>
                    <a:pt x="191060" y="94570"/>
                  </a:lnTo>
                  <a:cubicBezTo>
                    <a:pt x="190315" y="92120"/>
                    <a:pt x="190063" y="89526"/>
                    <a:pt x="190305" y="86786"/>
                  </a:cubicBezTo>
                  <a:lnTo>
                    <a:pt x="194098" y="81097"/>
                  </a:lnTo>
                  <a:cubicBezTo>
                    <a:pt x="197493" y="78185"/>
                    <a:pt x="201345" y="76557"/>
                    <a:pt x="205655" y="76211"/>
                  </a:cubicBezTo>
                  <a:cubicBezTo>
                    <a:pt x="209965" y="75865"/>
                    <a:pt x="213917" y="75799"/>
                    <a:pt x="217512" y="76015"/>
                  </a:cubicBezTo>
                  <a:lnTo>
                    <a:pt x="217512" y="69645"/>
                  </a:lnTo>
                  <a:lnTo>
                    <a:pt x="216843" y="61499"/>
                  </a:lnTo>
                  <a:lnTo>
                    <a:pt x="216843" y="39675"/>
                  </a:lnTo>
                  <a:close/>
                  <a:moveTo>
                    <a:pt x="136530" y="7591"/>
                  </a:moveTo>
                  <a:lnTo>
                    <a:pt x="148568" y="7591"/>
                  </a:lnTo>
                  <a:lnTo>
                    <a:pt x="148568" y="10709"/>
                  </a:lnTo>
                  <a:cubicBezTo>
                    <a:pt x="147110" y="13931"/>
                    <a:pt x="146025" y="17285"/>
                    <a:pt x="145312" y="20771"/>
                  </a:cubicBezTo>
                  <a:cubicBezTo>
                    <a:pt x="144600" y="24257"/>
                    <a:pt x="143899" y="27156"/>
                    <a:pt x="143210" y="29469"/>
                  </a:cubicBezTo>
                  <a:lnTo>
                    <a:pt x="144535" y="29469"/>
                  </a:lnTo>
                  <a:cubicBezTo>
                    <a:pt x="150308" y="28969"/>
                    <a:pt x="156204" y="28231"/>
                    <a:pt x="162224" y="27253"/>
                  </a:cubicBezTo>
                  <a:cubicBezTo>
                    <a:pt x="168243" y="26274"/>
                    <a:pt x="174816" y="25785"/>
                    <a:pt x="181942" y="25785"/>
                  </a:cubicBezTo>
                  <a:lnTo>
                    <a:pt x="181942" y="29711"/>
                  </a:lnTo>
                  <a:cubicBezTo>
                    <a:pt x="174738" y="31036"/>
                    <a:pt x="167867" y="31993"/>
                    <a:pt x="161330" y="32584"/>
                  </a:cubicBezTo>
                  <a:cubicBezTo>
                    <a:pt x="154793" y="33176"/>
                    <a:pt x="148475" y="33779"/>
                    <a:pt x="142378" y="34396"/>
                  </a:cubicBezTo>
                  <a:cubicBezTo>
                    <a:pt x="141490" y="39458"/>
                    <a:pt x="140751" y="44711"/>
                    <a:pt x="140162" y="50153"/>
                  </a:cubicBezTo>
                  <a:cubicBezTo>
                    <a:pt x="139573" y="55596"/>
                    <a:pt x="139133" y="61113"/>
                    <a:pt x="138843" y="66705"/>
                  </a:cubicBezTo>
                  <a:lnTo>
                    <a:pt x="139145" y="69875"/>
                  </a:lnTo>
                  <a:lnTo>
                    <a:pt x="148661" y="64238"/>
                  </a:lnTo>
                  <a:cubicBezTo>
                    <a:pt x="152306" y="62529"/>
                    <a:pt x="156264" y="61208"/>
                    <a:pt x="160535" y="60276"/>
                  </a:cubicBezTo>
                  <a:lnTo>
                    <a:pt x="175985" y="60276"/>
                  </a:lnTo>
                  <a:lnTo>
                    <a:pt x="180278" y="62423"/>
                  </a:lnTo>
                  <a:lnTo>
                    <a:pt x="180647" y="63525"/>
                  </a:lnTo>
                  <a:lnTo>
                    <a:pt x="181742" y="64292"/>
                  </a:lnTo>
                  <a:cubicBezTo>
                    <a:pt x="184029" y="69814"/>
                    <a:pt x="185019" y="75791"/>
                    <a:pt x="184714" y="82224"/>
                  </a:cubicBezTo>
                  <a:cubicBezTo>
                    <a:pt x="184486" y="86858"/>
                    <a:pt x="183553" y="91374"/>
                    <a:pt x="181914" y="95771"/>
                  </a:cubicBezTo>
                  <a:lnTo>
                    <a:pt x="170222" y="95771"/>
                  </a:lnTo>
                  <a:lnTo>
                    <a:pt x="170222" y="91978"/>
                  </a:lnTo>
                  <a:cubicBezTo>
                    <a:pt x="171934" y="87240"/>
                    <a:pt x="172641" y="82054"/>
                    <a:pt x="172343" y="76419"/>
                  </a:cubicBezTo>
                  <a:cubicBezTo>
                    <a:pt x="172130" y="72597"/>
                    <a:pt x="171030" y="69143"/>
                    <a:pt x="169041" y="66057"/>
                  </a:cubicBezTo>
                  <a:cubicBezTo>
                    <a:pt x="168364" y="65328"/>
                    <a:pt x="167423" y="65072"/>
                    <a:pt x="166219" y="65288"/>
                  </a:cubicBezTo>
                  <a:cubicBezTo>
                    <a:pt x="160286" y="66933"/>
                    <a:pt x="154711" y="69857"/>
                    <a:pt x="149495" y="74061"/>
                  </a:cubicBezTo>
                  <a:cubicBezTo>
                    <a:pt x="144278" y="78266"/>
                    <a:pt x="137560" y="79740"/>
                    <a:pt x="129341" y="78484"/>
                  </a:cubicBezTo>
                  <a:lnTo>
                    <a:pt x="126913" y="72350"/>
                  </a:lnTo>
                  <a:lnTo>
                    <a:pt x="126913" y="57252"/>
                  </a:lnTo>
                  <a:lnTo>
                    <a:pt x="129704" y="35942"/>
                  </a:lnTo>
                  <a:lnTo>
                    <a:pt x="129653" y="35943"/>
                  </a:lnTo>
                  <a:cubicBezTo>
                    <a:pt x="124784" y="36687"/>
                    <a:pt x="119443" y="36931"/>
                    <a:pt x="113630" y="36677"/>
                  </a:cubicBezTo>
                  <a:lnTo>
                    <a:pt x="113630" y="32716"/>
                  </a:lnTo>
                  <a:lnTo>
                    <a:pt x="130625" y="30916"/>
                  </a:lnTo>
                  <a:cubicBezTo>
                    <a:pt x="131201" y="27534"/>
                    <a:pt x="131924" y="23826"/>
                    <a:pt x="132792" y="19792"/>
                  </a:cubicBezTo>
                  <a:cubicBezTo>
                    <a:pt x="133661" y="15759"/>
                    <a:pt x="134907" y="11692"/>
                    <a:pt x="136530" y="7591"/>
                  </a:cubicBezTo>
                  <a:close/>
                  <a:moveTo>
                    <a:pt x="371" y="0"/>
                  </a:moveTo>
                  <a:lnTo>
                    <a:pt x="4454" y="1"/>
                  </a:lnTo>
                  <a:lnTo>
                    <a:pt x="11628" y="865"/>
                  </a:lnTo>
                  <a:lnTo>
                    <a:pt x="12990" y="2636"/>
                  </a:lnTo>
                  <a:lnTo>
                    <a:pt x="102271" y="95480"/>
                  </a:lnTo>
                  <a:lnTo>
                    <a:pt x="103551" y="96901"/>
                  </a:lnTo>
                  <a:lnTo>
                    <a:pt x="107379" y="101448"/>
                  </a:lnTo>
                  <a:lnTo>
                    <a:pt x="107379" y="104701"/>
                  </a:lnTo>
                  <a:lnTo>
                    <a:pt x="104226" y="104701"/>
                  </a:lnTo>
                  <a:lnTo>
                    <a:pt x="95555" y="103647"/>
                  </a:lnTo>
                  <a:lnTo>
                    <a:pt x="4092" y="7362"/>
                  </a:lnTo>
                  <a:lnTo>
                    <a:pt x="0" y="2936"/>
                  </a:lnTo>
                  <a:close/>
                </a:path>
              </a:pathLst>
            </a:custGeom>
            <a:solidFill>
              <a:srgbClr val="D49D05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ja-JP" altLang="en-US" sz="900" b="1">
                <a:solidFill>
                  <a:srgbClr val="D49D05"/>
                </a:solidFill>
                <a:latin typeface="851MkPOP" panose="02000600000000000000" pitchFamily="2" charset="-128"/>
                <a:ea typeface="851MkPOP" panose="02000600000000000000" pitchFamily="2" charset="-128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731D78-167D-8259-3E1A-8A3CB8AE72EB}"/>
              </a:ext>
            </a:extLst>
          </p:cNvPr>
          <p:cNvSpPr txBox="1"/>
          <p:nvPr/>
        </p:nvSpPr>
        <p:spPr>
          <a:xfrm>
            <a:off x="685840" y="5313207"/>
            <a:ext cx="6554521" cy="1745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❶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□□□□□□□□□□□□ □□□□ □□□□□□□□ □□□□ □□□□□□□□ □□□□ □□□□□□□□ □□□□ □□□□</a:t>
            </a:r>
            <a:endParaRPr lang="ja-JP" altLang="en-US" sz="900" b="1" dirty="0">
              <a:latin typeface="+mn-ea"/>
            </a:endParaRPr>
          </a:p>
          <a:p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❷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□□□□ □□□□□□□□ □□□□ □□□□ □□□□□□□□ □□□□ □□□□□□□□ □□□□ □□□□□□□□ □□ □□□□ □□□□□□□□ □□□□□□□□ □□□□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❸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❹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❺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❻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900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❼</a:t>
            </a:r>
            <a:r>
              <a:rPr kumimoji="1"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マップ上の番号に関するインフォメーション</a:t>
            </a:r>
            <a:r>
              <a:rPr lang="ja-JP" altLang="en-US" sz="9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 □□□□ □□□□ □□□□□□□□ □□□□ □□□</a:t>
            </a:r>
            <a:endParaRPr lang="ja-JP" altLang="en-US" sz="900" b="1" dirty="0"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E4DD236-8DF4-AA90-9508-06D45DA9DBAC}"/>
              </a:ext>
            </a:extLst>
          </p:cNvPr>
          <p:cNvGrpSpPr/>
          <p:nvPr/>
        </p:nvGrpSpPr>
        <p:grpSpPr>
          <a:xfrm>
            <a:off x="2409842" y="2944524"/>
            <a:ext cx="338940" cy="261610"/>
            <a:chOff x="246345" y="3191433"/>
            <a:chExt cx="338940" cy="261610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88809090-3378-FE2A-3D80-3DEF1B811B88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900B0E-5F81-8474-1864-DDB0B244BCE0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solidFill>
                    <a:schemeClr val="bg1"/>
                  </a:solidFill>
                </a:rPr>
                <a:t>１</a:t>
              </a:r>
            </a:p>
          </p:txBody>
        </p:sp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D769FE71-E6A6-E9BF-7475-12449328E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CE8AC4F-2CE0-8272-982D-4D24C854BC22}"/>
              </a:ext>
            </a:extLst>
          </p:cNvPr>
          <p:cNvGrpSpPr/>
          <p:nvPr/>
        </p:nvGrpSpPr>
        <p:grpSpPr>
          <a:xfrm>
            <a:off x="548489" y="571356"/>
            <a:ext cx="2841481" cy="646331"/>
            <a:chOff x="887931" y="8064810"/>
            <a:chExt cx="1352886" cy="527317"/>
          </a:xfrm>
        </p:grpSpPr>
        <p:sp>
          <p:nvSpPr>
            <p:cNvPr id="12" name="平行四辺形 11">
              <a:extLst>
                <a:ext uri="{FF2B5EF4-FFF2-40B4-BE49-F238E27FC236}">
                  <a16:creationId xmlns:a16="http://schemas.microsoft.com/office/drawing/2014/main" id="{C841F134-4A3E-235E-96EF-495713ABE382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D340E3C7-2707-AEE3-6901-0DA69441B652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1B1D38F-FF63-32F2-948D-5CA41A618987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52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地区のくらしマップ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B39AAEC-B4F9-452C-6EFF-21447EC9B717}"/>
              </a:ext>
            </a:extLst>
          </p:cNvPr>
          <p:cNvGrpSpPr/>
          <p:nvPr/>
        </p:nvGrpSpPr>
        <p:grpSpPr>
          <a:xfrm>
            <a:off x="2203529" y="3469190"/>
            <a:ext cx="338940" cy="261610"/>
            <a:chOff x="246345" y="3203492"/>
            <a:chExt cx="338940" cy="261610"/>
          </a:xfrm>
        </p:grpSpPr>
        <p:sp>
          <p:nvSpPr>
            <p:cNvPr id="45" name="楕円 4">
              <a:extLst>
                <a:ext uri="{FF2B5EF4-FFF2-40B4-BE49-F238E27FC236}">
                  <a16:creationId xmlns:a16="http://schemas.microsoft.com/office/drawing/2014/main" id="{E307BEAE-16FC-CF37-BABF-C84E54ED89A3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2547CAA4-4DD8-0F6A-1B61-F4D7E64B42F9}"/>
                </a:ext>
              </a:extLst>
            </p:cNvPr>
            <p:cNvSpPr txBox="1"/>
            <p:nvPr/>
          </p:nvSpPr>
          <p:spPr>
            <a:xfrm>
              <a:off x="246345" y="3203492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solidFill>
                    <a:schemeClr val="bg1"/>
                  </a:solidFill>
                </a:rPr>
                <a:t>２</a:t>
              </a: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9DA7DEB0-0A1F-9EA7-A765-ECCB10485C06}"/>
              </a:ext>
            </a:extLst>
          </p:cNvPr>
          <p:cNvGrpSpPr/>
          <p:nvPr/>
        </p:nvGrpSpPr>
        <p:grpSpPr>
          <a:xfrm>
            <a:off x="2729799" y="2546084"/>
            <a:ext cx="338940" cy="261610"/>
            <a:chOff x="246345" y="3191433"/>
            <a:chExt cx="338940" cy="261610"/>
          </a:xfrm>
        </p:grpSpPr>
        <p:sp>
          <p:nvSpPr>
            <p:cNvPr id="48" name="楕円 4">
              <a:extLst>
                <a:ext uri="{FF2B5EF4-FFF2-40B4-BE49-F238E27FC236}">
                  <a16:creationId xmlns:a16="http://schemas.microsoft.com/office/drawing/2014/main" id="{99554AD0-1B08-99D5-0327-118E2F3F142D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8338CD67-5615-BC5C-1ABC-95E480274082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３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93E54ADC-AFB1-A94D-1785-17D9CD5AB47E}"/>
              </a:ext>
            </a:extLst>
          </p:cNvPr>
          <p:cNvGrpSpPr/>
          <p:nvPr/>
        </p:nvGrpSpPr>
        <p:grpSpPr>
          <a:xfrm>
            <a:off x="3855928" y="2783452"/>
            <a:ext cx="338940" cy="261610"/>
            <a:chOff x="246345" y="3191433"/>
            <a:chExt cx="338940" cy="261610"/>
          </a:xfrm>
        </p:grpSpPr>
        <p:sp>
          <p:nvSpPr>
            <p:cNvPr id="52" name="楕円 4">
              <a:extLst>
                <a:ext uri="{FF2B5EF4-FFF2-40B4-BE49-F238E27FC236}">
                  <a16:creationId xmlns:a16="http://schemas.microsoft.com/office/drawing/2014/main" id="{118E4D95-7035-151E-BB26-F0FAE3CB6265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1990D85F-793C-309F-1F46-B3745D5E9DF6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４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D68B7654-9E8E-3579-93AD-C3D93371D126}"/>
              </a:ext>
            </a:extLst>
          </p:cNvPr>
          <p:cNvGrpSpPr/>
          <p:nvPr/>
        </p:nvGrpSpPr>
        <p:grpSpPr>
          <a:xfrm>
            <a:off x="6359032" y="3138225"/>
            <a:ext cx="338940" cy="261610"/>
            <a:chOff x="246345" y="3191433"/>
            <a:chExt cx="338940" cy="261610"/>
          </a:xfrm>
        </p:grpSpPr>
        <p:sp>
          <p:nvSpPr>
            <p:cNvPr id="55" name="楕円 4">
              <a:extLst>
                <a:ext uri="{FF2B5EF4-FFF2-40B4-BE49-F238E27FC236}">
                  <a16:creationId xmlns:a16="http://schemas.microsoft.com/office/drawing/2014/main" id="{D444630E-F289-AAD8-3C04-0380652FB1FB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2F5C7470-2E55-CE04-9194-301E3AEBC1FB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５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3C8B0A62-10C9-FDF0-C359-D61C40FAA077}"/>
              </a:ext>
            </a:extLst>
          </p:cNvPr>
          <p:cNvGrpSpPr/>
          <p:nvPr/>
        </p:nvGrpSpPr>
        <p:grpSpPr>
          <a:xfrm>
            <a:off x="5790672" y="3242150"/>
            <a:ext cx="338940" cy="261610"/>
            <a:chOff x="246345" y="3191433"/>
            <a:chExt cx="338940" cy="261610"/>
          </a:xfrm>
        </p:grpSpPr>
        <p:sp>
          <p:nvSpPr>
            <p:cNvPr id="59" name="楕円 4">
              <a:extLst>
                <a:ext uri="{FF2B5EF4-FFF2-40B4-BE49-F238E27FC236}">
                  <a16:creationId xmlns:a16="http://schemas.microsoft.com/office/drawing/2014/main" id="{D7513AC0-7590-EA44-33F3-B2DFC8120383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75ECCF5B-8963-074C-92B5-2FF98FB354B3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６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8E6B2C30-E24C-EFFC-C656-14DB935A00AE}"/>
              </a:ext>
            </a:extLst>
          </p:cNvPr>
          <p:cNvGrpSpPr/>
          <p:nvPr/>
        </p:nvGrpSpPr>
        <p:grpSpPr>
          <a:xfrm>
            <a:off x="5715994" y="4530213"/>
            <a:ext cx="338940" cy="261610"/>
            <a:chOff x="246345" y="3191433"/>
            <a:chExt cx="338940" cy="261610"/>
          </a:xfrm>
        </p:grpSpPr>
        <p:sp>
          <p:nvSpPr>
            <p:cNvPr id="63" name="楕円 4">
              <a:extLst>
                <a:ext uri="{FF2B5EF4-FFF2-40B4-BE49-F238E27FC236}">
                  <a16:creationId xmlns:a16="http://schemas.microsoft.com/office/drawing/2014/main" id="{050A306A-0BE9-AB45-C3D5-3CC1186DE7B6}"/>
                </a:ext>
              </a:extLst>
            </p:cNvPr>
            <p:cNvSpPr/>
            <p:nvPr/>
          </p:nvSpPr>
          <p:spPr>
            <a:xfrm>
              <a:off x="288418" y="3203492"/>
              <a:ext cx="254794" cy="237492"/>
            </a:xfrm>
            <a:prstGeom prst="ellipse">
              <a:avLst/>
            </a:prstGeom>
            <a:solidFill>
              <a:srgbClr val="508B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BC3D41C8-E7B3-41C6-C324-DCE4542FCBE6}"/>
                </a:ext>
              </a:extLst>
            </p:cNvPr>
            <p:cNvSpPr txBox="1"/>
            <p:nvPr/>
          </p:nvSpPr>
          <p:spPr>
            <a:xfrm>
              <a:off x="246345" y="3191433"/>
              <a:ext cx="3389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solidFill>
                    <a:schemeClr val="bg1"/>
                  </a:solidFill>
                </a:rPr>
                <a:t>７</a:t>
              </a:r>
              <a:endParaRPr kumimoji="1" lang="ja-JP" altLang="en-US" sz="11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角丸四角形 64">
            <a:extLst>
              <a:ext uri="{FF2B5EF4-FFF2-40B4-BE49-F238E27FC236}">
                <a16:creationId xmlns:a16="http://schemas.microsoft.com/office/drawing/2014/main" id="{75EC0AF8-4E33-6355-08CA-FB5A92A2B062}"/>
              </a:ext>
            </a:extLst>
          </p:cNvPr>
          <p:cNvSpPr/>
          <p:nvPr/>
        </p:nvSpPr>
        <p:spPr>
          <a:xfrm>
            <a:off x="4358890" y="3628252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7" name="角丸四角形 64">
            <a:extLst>
              <a:ext uri="{FF2B5EF4-FFF2-40B4-BE49-F238E27FC236}">
                <a16:creationId xmlns:a16="http://schemas.microsoft.com/office/drawing/2014/main" id="{0BD32386-2A93-FB6A-2257-2CE1F0ED75C0}"/>
              </a:ext>
            </a:extLst>
          </p:cNvPr>
          <p:cNvSpPr/>
          <p:nvPr/>
        </p:nvSpPr>
        <p:spPr>
          <a:xfrm>
            <a:off x="5960142" y="2862661"/>
            <a:ext cx="731272" cy="159872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11" name="角丸四角形 64">
            <a:extLst>
              <a:ext uri="{FF2B5EF4-FFF2-40B4-BE49-F238E27FC236}">
                <a16:creationId xmlns:a16="http://schemas.microsoft.com/office/drawing/2014/main" id="{2F6E064F-9190-92BF-135C-E434FC840A5C}"/>
              </a:ext>
            </a:extLst>
          </p:cNvPr>
          <p:cNvSpPr/>
          <p:nvPr/>
        </p:nvSpPr>
        <p:spPr>
          <a:xfrm>
            <a:off x="4583295" y="2665824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15" name="角丸四角形 64">
            <a:extLst>
              <a:ext uri="{FF2B5EF4-FFF2-40B4-BE49-F238E27FC236}">
                <a16:creationId xmlns:a16="http://schemas.microsoft.com/office/drawing/2014/main" id="{6B6704CB-B5E5-36E6-5229-DC81B311E304}"/>
              </a:ext>
            </a:extLst>
          </p:cNvPr>
          <p:cNvSpPr/>
          <p:nvPr/>
        </p:nvSpPr>
        <p:spPr>
          <a:xfrm>
            <a:off x="5467110" y="4945353"/>
            <a:ext cx="858668" cy="146023"/>
          </a:xfrm>
          <a:prstGeom prst="roundRect">
            <a:avLst>
              <a:gd name="adj" fmla="val 50000"/>
            </a:avLst>
          </a:prstGeom>
          <a:solidFill>
            <a:srgbClr val="508B5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b="1" dirty="0">
                <a:solidFill>
                  <a:schemeClr val="bg1"/>
                </a:solidFill>
              </a:rPr>
              <a:t>施設名など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76656E3-A88D-7469-DF28-AE70298C05E3}"/>
              </a:ext>
            </a:extLst>
          </p:cNvPr>
          <p:cNvSpPr txBox="1"/>
          <p:nvPr/>
        </p:nvSpPr>
        <p:spPr>
          <a:xfrm>
            <a:off x="4137827" y="8410571"/>
            <a:ext cx="2859321" cy="821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□□□□□□□□ □□□□ □□□□ □□□□□□□□ □□□□ □□□□</a:t>
            </a:r>
            <a:endParaRPr lang="en-US" altLang="ja-JP" sz="8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ja-JP" altLang="en-US" sz="8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　</a:t>
            </a:r>
            <a:endParaRPr lang="ja-JP" altLang="en-US" sz="900" b="1" dirty="0">
              <a:effectLst/>
              <a:latin typeface="Helvetica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66E967D-3519-A955-AF2A-E7FC0013EACE}"/>
              </a:ext>
            </a:extLst>
          </p:cNvPr>
          <p:cNvSpPr txBox="1"/>
          <p:nvPr/>
        </p:nvSpPr>
        <p:spPr>
          <a:xfrm>
            <a:off x="1515395" y="9076183"/>
            <a:ext cx="45288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b="1" dirty="0">
                <a:solidFill>
                  <a:schemeClr val="bg2">
                    <a:lumMod val="75000"/>
                  </a:schemeClr>
                </a:solidFill>
                <a:latin typeface="+mn-ea"/>
              </a:rPr>
              <a:t>「手引き」を参考に、あると役に立つ生活のヒントを記載しましょう</a:t>
            </a:r>
            <a:endParaRPr kumimoji="1" lang="ja-JP" altLang="en-US" sz="1400" b="1" dirty="0">
              <a:solidFill>
                <a:schemeClr val="bg2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D6C8755-9276-692B-FCF8-C74840C45822}"/>
              </a:ext>
            </a:extLst>
          </p:cNvPr>
          <p:cNvSpPr/>
          <p:nvPr/>
        </p:nvSpPr>
        <p:spPr>
          <a:xfrm>
            <a:off x="629829" y="7641727"/>
            <a:ext cx="6277688" cy="2209844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4CE4707-9FE5-EB5B-7E6F-711097CDA9A3}"/>
              </a:ext>
            </a:extLst>
          </p:cNvPr>
          <p:cNvGrpSpPr/>
          <p:nvPr/>
        </p:nvGrpSpPr>
        <p:grpSpPr>
          <a:xfrm>
            <a:off x="653240" y="7126300"/>
            <a:ext cx="3792360" cy="447545"/>
            <a:chOff x="887932" y="8064810"/>
            <a:chExt cx="1536181" cy="276363"/>
          </a:xfrm>
        </p:grpSpPr>
        <p:sp>
          <p:nvSpPr>
            <p:cNvPr id="25" name="平行四辺形 24">
              <a:extLst>
                <a:ext uri="{FF2B5EF4-FFF2-40B4-BE49-F238E27FC236}">
                  <a16:creationId xmlns:a16="http://schemas.microsoft.com/office/drawing/2014/main" id="{D06260B2-EE3B-303B-C1B0-DE3533AFBC84}"/>
                </a:ext>
              </a:extLst>
            </p:cNvPr>
            <p:cNvSpPr/>
            <p:nvPr/>
          </p:nvSpPr>
          <p:spPr>
            <a:xfrm>
              <a:off x="887933" y="8129665"/>
              <a:ext cx="1340367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平行四辺形 25">
              <a:extLst>
                <a:ext uri="{FF2B5EF4-FFF2-40B4-BE49-F238E27FC236}">
                  <a16:creationId xmlns:a16="http://schemas.microsoft.com/office/drawing/2014/main" id="{4D05CA56-3CE5-52E3-1414-6E658102A42C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3BC9B3F-C8F2-009A-FB61-95C91CF5992F}"/>
                </a:ext>
              </a:extLst>
            </p:cNvPr>
            <p:cNvSpPr txBox="1"/>
            <p:nvPr/>
          </p:nvSpPr>
          <p:spPr>
            <a:xfrm>
              <a:off x="957844" y="8091937"/>
              <a:ext cx="1466269" cy="228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  <a:latin typeface="+mn-ea"/>
                </a:rPr>
                <a:t>生活のヒント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951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EEC7A-D6DD-2335-79CA-EB82A3F44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CB4080AD-2BC1-FD03-8BCA-D899040B0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5" y="10024498"/>
            <a:ext cx="491123" cy="417744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83020F6-A157-5C70-77B6-D59F32A79F37}"/>
              </a:ext>
            </a:extLst>
          </p:cNvPr>
          <p:cNvGrpSpPr/>
          <p:nvPr/>
        </p:nvGrpSpPr>
        <p:grpSpPr>
          <a:xfrm>
            <a:off x="548489" y="571356"/>
            <a:ext cx="2841481" cy="369332"/>
            <a:chOff x="887931" y="8064810"/>
            <a:chExt cx="1352886" cy="301324"/>
          </a:xfrm>
        </p:grpSpPr>
        <p:sp>
          <p:nvSpPr>
            <p:cNvPr id="12" name="平行四辺形 11">
              <a:extLst>
                <a:ext uri="{FF2B5EF4-FFF2-40B4-BE49-F238E27FC236}">
                  <a16:creationId xmlns:a16="http://schemas.microsoft.com/office/drawing/2014/main" id="{D5F12D46-7F3A-2B81-C3DC-69FDD3346CB1}"/>
                </a:ext>
              </a:extLst>
            </p:cNvPr>
            <p:cNvSpPr/>
            <p:nvPr/>
          </p:nvSpPr>
          <p:spPr>
            <a:xfrm>
              <a:off x="887932" y="8129665"/>
              <a:ext cx="1352885" cy="211507"/>
            </a:xfrm>
            <a:prstGeom prst="parallelogram">
              <a:avLst>
                <a:gd name="adj" fmla="val 26906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平行四辺形 12">
              <a:extLst>
                <a:ext uri="{FF2B5EF4-FFF2-40B4-BE49-F238E27FC236}">
                  <a16:creationId xmlns:a16="http://schemas.microsoft.com/office/drawing/2014/main" id="{4A9458D0-8A86-F598-8A40-1CDBCB5E947B}"/>
                </a:ext>
              </a:extLst>
            </p:cNvPr>
            <p:cNvSpPr/>
            <p:nvPr/>
          </p:nvSpPr>
          <p:spPr>
            <a:xfrm>
              <a:off x="887932" y="8064810"/>
              <a:ext cx="1305630" cy="276363"/>
            </a:xfrm>
            <a:prstGeom prst="parallelogram">
              <a:avLst>
                <a:gd name="adj" fmla="val 0"/>
              </a:avLst>
            </a:prstGeom>
            <a:solidFill>
              <a:srgbClr val="D49D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6DE6AC5-6BCC-C9C7-4459-78F2544287D1}"/>
                </a:ext>
              </a:extLst>
            </p:cNvPr>
            <p:cNvSpPr txBox="1"/>
            <p:nvPr/>
          </p:nvSpPr>
          <p:spPr>
            <a:xfrm>
              <a:off x="887931" y="8064810"/>
              <a:ext cx="1093805" cy="301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連絡帳</a:t>
              </a:r>
            </a:p>
          </p:txBody>
        </p:sp>
      </p:grp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D17AE5D2-89A4-0FD5-D2B8-DAA0D8FDCCF8}"/>
              </a:ext>
            </a:extLst>
          </p:cNvPr>
          <p:cNvSpPr/>
          <p:nvPr/>
        </p:nvSpPr>
        <p:spPr>
          <a:xfrm>
            <a:off x="548489" y="1150521"/>
            <a:ext cx="6277688" cy="8461565"/>
          </a:xfrm>
          <a:prstGeom prst="roundRect">
            <a:avLst>
              <a:gd name="adj" fmla="val 5873"/>
            </a:avLst>
          </a:prstGeom>
          <a:noFill/>
          <a:ln w="95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717640-C11A-8552-AA63-5B5C206703E7}"/>
              </a:ext>
            </a:extLst>
          </p:cNvPr>
          <p:cNvSpPr txBox="1"/>
          <p:nvPr/>
        </p:nvSpPr>
        <p:spPr>
          <a:xfrm>
            <a:off x="996866" y="1639277"/>
            <a:ext cx="546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自治会役員の名前や連絡先、教科書に記載されていない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最新の情報など、手書きで記載するスペースです。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  <a:p>
            <a:endParaRPr lang="en-US" altLang="ja-JP" sz="1600" dirty="0">
              <a:solidFill>
                <a:schemeClr val="bg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7925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2925</Words>
  <Application>Microsoft Office PowerPoint</Application>
  <PresentationFormat>ユーザー設定</PresentationFormat>
  <Paragraphs>170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851MkPOP</vt:lpstr>
      <vt:lpstr>Hiragino Kaku Gothic Std W8</vt:lpstr>
      <vt:lpstr>游ゴシック</vt:lpstr>
      <vt:lpstr>游ゴシック</vt:lpstr>
      <vt:lpstr>Aptos</vt:lpstr>
      <vt:lpstr>Aptos Display</vt:lpstr>
      <vt:lpstr>Arial</vt:lpstr>
      <vt:lpstr>Helvetica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仙仁　睦紀</cp:lastModifiedBy>
  <cp:revision>20</cp:revision>
  <dcterms:created xsi:type="dcterms:W3CDTF">2026-02-08T07:33:44Z</dcterms:created>
  <dcterms:modified xsi:type="dcterms:W3CDTF">2026-03-13T07:07:44Z</dcterms:modified>
</cp:coreProperties>
</file>