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5613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42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9"/>
    <a:srgbClr val="FFFF93"/>
    <a:srgbClr val="FFFF4B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8" autoAdjust="0"/>
    <p:restoredTop sz="94660"/>
  </p:normalViewPr>
  <p:slideViewPr>
    <p:cSldViewPr snapToGrid="0">
      <p:cViewPr>
        <p:scale>
          <a:sx n="100" d="100"/>
          <a:sy n="100" d="100"/>
        </p:scale>
        <p:origin x="-1602" y="216"/>
      </p:cViewPr>
      <p:guideLst>
        <p:guide orient="horz" pos="3642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235A8143-CF44-4033-A46E-8920E65C151A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0846"/>
            <a:ext cx="5443856" cy="3911312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6339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36339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3A5809BB-0C5E-43F5-8D33-8739CD352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81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22" y="601578"/>
            <a:ext cx="6499904" cy="9131493"/>
          </a:xfrm>
          <a:prstGeom prst="rect">
            <a:avLst/>
          </a:prstGeom>
        </p:spPr>
      </p:pic>
      <p:sp>
        <p:nvSpPr>
          <p:cNvPr id="4" name="四角形吹き出し 3"/>
          <p:cNvSpPr/>
          <p:nvPr/>
        </p:nvSpPr>
        <p:spPr>
          <a:xfrm>
            <a:off x="2476499" y="2162174"/>
            <a:ext cx="3629026" cy="661737"/>
          </a:xfrm>
          <a:prstGeom prst="wedgeRectCallout">
            <a:avLst>
              <a:gd name="adj1" fmla="val -51602"/>
              <a:gd name="adj2" fmla="val 8423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「入所受給者証」の「負担上限月額」欄の金額（所得に応じ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円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、</a:t>
            </a:r>
            <a:r>
              <a:rPr lang="en-US" altLang="ja-JP" sz="1200" dirty="0" smtClean="0">
                <a:solidFill>
                  <a:schemeClr val="tx1"/>
                </a:solidFill>
              </a:rPr>
              <a:t>9,300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円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、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37,200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円等）を記載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楕円 5"/>
          <p:cNvSpPr/>
          <p:nvPr/>
        </p:nvSpPr>
        <p:spPr>
          <a:xfrm>
            <a:off x="420142" y="2990850"/>
            <a:ext cx="2176462" cy="4000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580977" y="8279020"/>
            <a:ext cx="1133523" cy="2283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1914524" y="7845632"/>
            <a:ext cx="2371725" cy="661738"/>
          </a:xfrm>
          <a:prstGeom prst="wedgeRectCallout">
            <a:avLst>
              <a:gd name="adj1" fmla="val -60228"/>
              <a:gd name="adj2" fmla="val 3386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u="sng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100" u="sng" dirty="0" smtClean="0">
                <a:solidFill>
                  <a:schemeClr val="tx1"/>
                </a:solidFill>
              </a:rPr>
              <a:t>無償化対象児童の場合</a:t>
            </a:r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無償化適用後の金額「０」を記載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1618035" y="6739185"/>
            <a:ext cx="2394419" cy="661738"/>
          </a:xfrm>
          <a:prstGeom prst="wedgeRectCallout">
            <a:avLst>
              <a:gd name="adj1" fmla="val -51602"/>
              <a:gd name="adj2" fmla="val 8423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u="sng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100" u="sng" dirty="0" smtClean="0">
                <a:solidFill>
                  <a:schemeClr val="tx1"/>
                </a:solidFill>
              </a:rPr>
              <a:t>無償化対象児童の場合</a:t>
            </a:r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無償化適用後の金額「０」を記載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楕円 6"/>
          <p:cNvSpPr/>
          <p:nvPr/>
        </p:nvSpPr>
        <p:spPr>
          <a:xfrm>
            <a:off x="595240" y="7599902"/>
            <a:ext cx="1133523" cy="2283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2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2018-09-26T06:07:55Z</dcterms:created>
  <dcterms:modified xsi:type="dcterms:W3CDTF">2019-09-13T08:00:44Z</dcterms:modified>
</cp:coreProperties>
</file>