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" saveSubsetFonts="1">
  <p:sldMasterIdLst>
    <p:sldMasterId id="2147483660" r:id="rId1"/>
  </p:sldMasterIdLst>
  <p:notesMasterIdLst>
    <p:notesMasterId r:id="rId3"/>
  </p:notesMasterIdLst>
  <p:sldIdLst>
    <p:sldId id="282" r:id="rId2"/>
  </p:sldIdLst>
  <p:sldSz cx="9906000" cy="6858000" type="A4"/>
  <p:notesSz cx="6805613" cy="99345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4" autoAdjust="0"/>
    <p:restoredTop sz="96391" autoAdjust="0"/>
  </p:normalViewPr>
  <p:slideViewPr>
    <p:cSldViewPr snapToGrid="0">
      <p:cViewPr>
        <p:scale>
          <a:sx n="110" d="100"/>
          <a:sy n="110" d="100"/>
        </p:scale>
        <p:origin x="-84" y="79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887" cy="49823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1"/>
            <a:ext cx="2948887" cy="49823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9D927F09-5318-406F-A657-383EEC59AD7C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34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80846"/>
            <a:ext cx="5443856" cy="3911312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36339"/>
            <a:ext cx="2948887" cy="498236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36339"/>
            <a:ext cx="2948887" cy="498236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2823FEC2-73AE-499C-9513-518F836C1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71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3CC-64D0-4949-952B-88CAA60C2409}" type="datetime1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ECF8-6C2D-485B-958D-CB688ABE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30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575D-8431-4E81-B22C-0C8A27B63C15}" type="datetime1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ECF8-6C2D-485B-958D-CB688ABE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07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2CD3-E1EB-4FEF-AC3E-664A728DEE50}" type="datetime1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ECF8-6C2D-485B-958D-CB688ABE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06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CAA-58C6-4428-B1AA-9106AF4FB8E4}" type="datetime1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ECF8-6C2D-485B-958D-CB688ABE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86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F1B0-5DFF-4449-848E-A05AC7DCB636}" type="datetime1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ECF8-6C2D-485B-958D-CB688ABE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4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F6F4-D203-4C36-AE69-C89AC3100BE3}" type="datetime1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ECF8-6C2D-485B-958D-CB688ABE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20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5A88-5EA7-41C3-AA26-7A25FA451081}" type="datetime1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ECF8-6C2D-485B-958D-CB688ABE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04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7E97-8A5A-4D29-8A85-BB8FF9002D34}" type="datetime1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ECF8-6C2D-485B-958D-CB688ABE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93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0BD5-C6E2-4A7E-8EA8-CD8807571D0C}" type="datetime1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ECF8-6C2D-485B-958D-CB688ABE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67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1757-055F-4F46-B7E7-CB93AED09B98}" type="datetime1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ECF8-6C2D-485B-958D-CB688ABE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92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885A-992E-4187-965D-C84E086E3125}" type="datetime1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ECF8-6C2D-485B-958D-CB688ABE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58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A33D-BC88-4633-ADC9-12F79A836A91}" type="datetime1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CECF8-6C2D-485B-958D-CB688ABE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18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3849" y="465827"/>
            <a:ext cx="9906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+mn-cs"/>
              </a:rPr>
              <a:t>（参考）通所受給者証への記載例</a:t>
            </a:r>
            <a:endParaRPr kumimoji="1" lang="ja-JP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+mn-cs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gray">
          <a:xfrm>
            <a:off x="47922" y="1047076"/>
            <a:ext cx="9802459" cy="5314741"/>
          </a:xfrm>
          <a:prstGeom prst="rect">
            <a:avLst/>
          </a:prstGeom>
        </p:spPr>
      </p:pic>
      <p:sp>
        <p:nvSpPr>
          <p:cNvPr id="4" name="角丸四角形 3"/>
          <p:cNvSpPr/>
          <p:nvPr/>
        </p:nvSpPr>
        <p:spPr>
          <a:xfrm>
            <a:off x="3682504" y="5098211"/>
            <a:ext cx="3185559" cy="431321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制度開始当初は原則としこのような表記がされて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いませんので、生年月日により判断をしてください。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 bwMode="gray">
          <a:xfrm>
            <a:off x="474453" y="1259456"/>
            <a:ext cx="2130724" cy="24153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障害児通所支援給付費の支給内容</a:t>
            </a:r>
            <a:endParaRPr kumimoji="1" lang="ja-JP" altLang="en-US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正方形/長方形 7"/>
          <p:cNvSpPr/>
          <p:nvPr/>
        </p:nvSpPr>
        <p:spPr bwMode="gray">
          <a:xfrm>
            <a:off x="71707" y="1962444"/>
            <a:ext cx="2130724" cy="1107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指定通所支援事業所名</a:t>
            </a:r>
            <a:endParaRPr kumimoji="1" lang="ja-JP" altLang="en-US" sz="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四角形吹き出し 5"/>
          <p:cNvSpPr/>
          <p:nvPr/>
        </p:nvSpPr>
        <p:spPr>
          <a:xfrm>
            <a:off x="6176513" y="2406770"/>
            <a:ext cx="2027208" cy="603849"/>
          </a:xfrm>
          <a:prstGeom prst="wedgeRectCallout">
            <a:avLst>
              <a:gd name="adj1" fmla="val -52712"/>
              <a:gd name="adj2" fmla="val 85532"/>
            </a:avLst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</a:rPr>
              <a:t>本欄が「有」となっていても、無償化対象児童については上限額管理加算を算定できません。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04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1996</TotalTime>
  <Words>66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内閣府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市嶋 謙一（子ども・子育て本部）</dc:creator>
  <cp:lastModifiedBy>Administrator</cp:lastModifiedBy>
  <cp:revision>173</cp:revision>
  <cp:lastPrinted>2019-09-09T06:14:14Z</cp:lastPrinted>
  <dcterms:created xsi:type="dcterms:W3CDTF">2018-06-15T08:23:58Z</dcterms:created>
  <dcterms:modified xsi:type="dcterms:W3CDTF">2019-09-09T06:19:54Z</dcterms:modified>
</cp:coreProperties>
</file>